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20" r:id="rId5"/>
    <p:sldMasterId id="2147483732" r:id="rId6"/>
  </p:sldMasterIdLst>
  <p:notesMasterIdLst>
    <p:notesMasterId r:id="rId35"/>
  </p:notesMasterIdLst>
  <p:sldIdLst>
    <p:sldId id="335" r:id="rId7"/>
    <p:sldId id="1426" r:id="rId8"/>
    <p:sldId id="264" r:id="rId9"/>
    <p:sldId id="265" r:id="rId10"/>
    <p:sldId id="1431" r:id="rId11"/>
    <p:sldId id="1429" r:id="rId12"/>
    <p:sldId id="263" r:id="rId13"/>
    <p:sldId id="1433" r:id="rId14"/>
    <p:sldId id="256" r:id="rId15"/>
    <p:sldId id="1434" r:id="rId16"/>
    <p:sldId id="257" r:id="rId17"/>
    <p:sldId id="258" r:id="rId18"/>
    <p:sldId id="1435" r:id="rId19"/>
    <p:sldId id="1436" r:id="rId20"/>
    <p:sldId id="1432" r:id="rId21"/>
    <p:sldId id="1437" r:id="rId22"/>
    <p:sldId id="1438" r:id="rId23"/>
    <p:sldId id="260" r:id="rId24"/>
    <p:sldId id="1439" r:id="rId25"/>
    <p:sldId id="266" r:id="rId26"/>
    <p:sldId id="267" r:id="rId27"/>
    <p:sldId id="259" r:id="rId28"/>
    <p:sldId id="269" r:id="rId29"/>
    <p:sldId id="268" r:id="rId30"/>
    <p:sldId id="270" r:id="rId31"/>
    <p:sldId id="271" r:id="rId32"/>
    <p:sldId id="261" r:id="rId33"/>
    <p:sldId id="142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orwood, Adrienne" initials="NA" lastIdx="1" clrIdx="0">
    <p:extLst>
      <p:ext uri="{19B8F6BF-5375-455C-9EA6-DF929625EA0E}">
        <p15:presenceInfo xmlns:p15="http://schemas.microsoft.com/office/powerpoint/2012/main" userId="S::anorwood@enterprisecommunity.org::4018b9ae-ee68-4451-9d3e-e0e3713a14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59C02-87C7-49C5-BC15-4BC1C8AFADBD}" vWet="2" dt="2022-06-28T23:26:25.454"/>
    <p1510:client id="{2A35C3D8-4E32-49DA-A08F-11E88213A57D}" v="842" dt="2022-06-29T13:40:0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rwood, Adrienne" userId="S::anorwood@enterprisecommunity.org::4018b9ae-ee68-4451-9d3e-e0e3713a14e4" providerId="AD" clId="Web-{FFD0DAFB-E6D6-46A6-9196-ABA4BFFD29C5}"/>
    <pc:docChg chg="modSld">
      <pc:chgData name="Norwood, Adrienne" userId="S::anorwood@enterprisecommunity.org::4018b9ae-ee68-4451-9d3e-e0e3713a14e4" providerId="AD" clId="Web-{FFD0DAFB-E6D6-46A6-9196-ABA4BFFD29C5}" dt="2022-06-22T10:31:00.870" v="1"/>
      <pc:docMkLst>
        <pc:docMk/>
      </pc:docMkLst>
      <pc:sldChg chg="addSp delSp modSp">
        <pc:chgData name="Norwood, Adrienne" userId="S::anorwood@enterprisecommunity.org::4018b9ae-ee68-4451-9d3e-e0e3713a14e4" providerId="AD" clId="Web-{FFD0DAFB-E6D6-46A6-9196-ABA4BFFD29C5}" dt="2022-06-22T10:31:00.870" v="1"/>
        <pc:sldMkLst>
          <pc:docMk/>
          <pc:sldMk cId="109857222" sldId="256"/>
        </pc:sldMkLst>
        <pc:picChg chg="add del mod">
          <ac:chgData name="Norwood, Adrienne" userId="S::anorwood@enterprisecommunity.org::4018b9ae-ee68-4451-9d3e-e0e3713a14e4" providerId="AD" clId="Web-{FFD0DAFB-E6D6-46A6-9196-ABA4BFFD29C5}" dt="2022-06-22T10:31:00.870" v="1"/>
          <ac:picMkLst>
            <pc:docMk/>
            <pc:sldMk cId="109857222" sldId="256"/>
            <ac:picMk id="4" creationId="{196FC6F2-54A6-1617-A615-579A9D7C76F9}"/>
          </ac:picMkLst>
        </pc:picChg>
      </pc:sldChg>
    </pc:docChg>
  </pc:docChgLst>
  <pc:docChgLst>
    <pc:chgData name="Norwood, Adrienne" userId="4018b9ae-ee68-4451-9d3e-e0e3713a14e4" providerId="ADAL" clId="{2A35C3D8-4E32-49DA-A08F-11E88213A57D}"/>
    <pc:docChg chg="undo custSel addSld delSld modSld sldOrd delMainMaster">
      <pc:chgData name="Norwood, Adrienne" userId="4018b9ae-ee68-4451-9d3e-e0e3713a14e4" providerId="ADAL" clId="{2A35C3D8-4E32-49DA-A08F-11E88213A57D}" dt="2022-06-29T13:40:04.663" v="1902" actId="20577"/>
      <pc:docMkLst>
        <pc:docMk/>
      </pc:docMkLst>
      <pc:sldChg chg="del">
        <pc:chgData name="Norwood, Adrienne" userId="4018b9ae-ee68-4451-9d3e-e0e3713a14e4" providerId="ADAL" clId="{2A35C3D8-4E32-49DA-A08F-11E88213A57D}" dt="2022-06-22T10:31:39.952" v="4" actId="2696"/>
        <pc:sldMkLst>
          <pc:docMk/>
          <pc:sldMk cId="109857222" sldId="256"/>
        </pc:sldMkLst>
      </pc:sldChg>
      <pc:sldChg chg="add del ord modNotesTx">
        <pc:chgData name="Norwood, Adrienne" userId="4018b9ae-ee68-4451-9d3e-e0e3713a14e4" providerId="ADAL" clId="{2A35C3D8-4E32-49DA-A08F-11E88213A57D}" dt="2022-06-29T13:40:04.663" v="1902" actId="20577"/>
        <pc:sldMkLst>
          <pc:docMk/>
          <pc:sldMk cId="58117447" sldId="263"/>
        </pc:sldMkLst>
      </pc:sldChg>
      <pc:sldChg chg="add del modNotesTx">
        <pc:chgData name="Norwood, Adrienne" userId="4018b9ae-ee68-4451-9d3e-e0e3713a14e4" providerId="ADAL" clId="{2A35C3D8-4E32-49DA-A08F-11E88213A57D}" dt="2022-06-28T21:44:03.210" v="1379" actId="20577"/>
        <pc:sldMkLst>
          <pc:docMk/>
          <pc:sldMk cId="4174353486" sldId="264"/>
        </pc:sldMkLst>
      </pc:sldChg>
      <pc:sldChg chg="modSp add del mod ord modNotesTx">
        <pc:chgData name="Norwood, Adrienne" userId="4018b9ae-ee68-4451-9d3e-e0e3713a14e4" providerId="ADAL" clId="{2A35C3D8-4E32-49DA-A08F-11E88213A57D}" dt="2022-06-29T13:38:23.819" v="1879" actId="6549"/>
        <pc:sldMkLst>
          <pc:docMk/>
          <pc:sldMk cId="1195969966" sldId="265"/>
        </pc:sldMkLst>
        <pc:spChg chg="mod">
          <ac:chgData name="Norwood, Adrienne" userId="4018b9ae-ee68-4451-9d3e-e0e3713a14e4" providerId="ADAL" clId="{2A35C3D8-4E32-49DA-A08F-11E88213A57D}" dt="2022-06-22T10:31:32.756" v="3"/>
          <ac:spMkLst>
            <pc:docMk/>
            <pc:sldMk cId="1195969966" sldId="265"/>
            <ac:spMk id="7" creationId="{DF9CDEC7-7F6F-4513-A8CD-D8932BF76F9F}"/>
          </ac:spMkLst>
        </pc:spChg>
      </pc:sldChg>
      <pc:sldChg chg="add del modNotesTx">
        <pc:chgData name="Norwood, Adrienne" userId="4018b9ae-ee68-4451-9d3e-e0e3713a14e4" providerId="ADAL" clId="{2A35C3D8-4E32-49DA-A08F-11E88213A57D}" dt="2022-06-28T21:34:13.777" v="653" actId="20577"/>
        <pc:sldMkLst>
          <pc:docMk/>
          <pc:sldMk cId="201198777" sldId="335"/>
        </pc:sldMkLst>
      </pc:sldChg>
      <pc:sldChg chg="add del addCm modNotesTx">
        <pc:chgData name="Norwood, Adrienne" userId="4018b9ae-ee68-4451-9d3e-e0e3713a14e4" providerId="ADAL" clId="{2A35C3D8-4E32-49DA-A08F-11E88213A57D}" dt="2022-06-23T15:34:18.833" v="200"/>
        <pc:sldMkLst>
          <pc:docMk/>
          <pc:sldMk cId="157555317" sldId="1425"/>
        </pc:sldMkLst>
      </pc:sldChg>
      <pc:sldChg chg="delSp add del mod modNotesTx">
        <pc:chgData name="Norwood, Adrienne" userId="4018b9ae-ee68-4451-9d3e-e0e3713a14e4" providerId="ADAL" clId="{2A35C3D8-4E32-49DA-A08F-11E88213A57D}" dt="2022-06-29T13:37:38.585" v="1878" actId="20577"/>
        <pc:sldMkLst>
          <pc:docMk/>
          <pc:sldMk cId="2609912972" sldId="1426"/>
        </pc:sldMkLst>
        <pc:spChg chg="del">
          <ac:chgData name="Norwood, Adrienne" userId="4018b9ae-ee68-4451-9d3e-e0e3713a14e4" providerId="ADAL" clId="{2A35C3D8-4E32-49DA-A08F-11E88213A57D}" dt="2022-06-28T14:37:40.091" v="422" actId="478"/>
          <ac:spMkLst>
            <pc:docMk/>
            <pc:sldMk cId="2609912972" sldId="1426"/>
            <ac:spMk id="4" creationId="{6E7FA916-E0EE-4CB3-B1B6-97EAD8B1F26D}"/>
          </ac:spMkLst>
        </pc:spChg>
      </pc:sldChg>
      <pc:sldChg chg="modSp add del mod ord modNotesTx">
        <pc:chgData name="Norwood, Adrienne" userId="4018b9ae-ee68-4451-9d3e-e0e3713a14e4" providerId="ADAL" clId="{2A35C3D8-4E32-49DA-A08F-11E88213A57D}" dt="2022-06-29T13:39:38.796" v="1889" actId="20577"/>
        <pc:sldMkLst>
          <pc:docMk/>
          <pc:sldMk cId="2914202963" sldId="1429"/>
        </pc:sldMkLst>
        <pc:spChg chg="mod">
          <ac:chgData name="Norwood, Adrienne" userId="4018b9ae-ee68-4451-9d3e-e0e3713a14e4" providerId="ADAL" clId="{2A35C3D8-4E32-49DA-A08F-11E88213A57D}" dt="2022-06-29T13:39:38.796" v="1889" actId="20577"/>
          <ac:spMkLst>
            <pc:docMk/>
            <pc:sldMk cId="2914202963" sldId="1429"/>
            <ac:spMk id="3" creationId="{55576546-E5A6-42BA-BF57-BCADC7638A1A}"/>
          </ac:spMkLst>
        </pc:spChg>
      </pc:sldChg>
      <pc:sldChg chg="add del modNotesTx">
        <pc:chgData name="Norwood, Adrienne" userId="4018b9ae-ee68-4451-9d3e-e0e3713a14e4" providerId="ADAL" clId="{2A35C3D8-4E32-49DA-A08F-11E88213A57D}" dt="2022-06-28T21:39:02.116" v="1034" actId="313"/>
        <pc:sldMkLst>
          <pc:docMk/>
          <pc:sldMk cId="3299821467" sldId="1431"/>
        </pc:sldMkLst>
      </pc:sldChg>
      <pc:sldChg chg="modSp mod modNotesTx">
        <pc:chgData name="Norwood, Adrienne" userId="4018b9ae-ee68-4451-9d3e-e0e3713a14e4" providerId="ADAL" clId="{2A35C3D8-4E32-49DA-A08F-11E88213A57D}" dt="2022-06-29T01:24:08.851" v="1475" actId="6549"/>
        <pc:sldMkLst>
          <pc:docMk/>
          <pc:sldMk cId="2319475533" sldId="1432"/>
        </pc:sldMkLst>
        <pc:spChg chg="mod">
          <ac:chgData name="Norwood, Adrienne" userId="4018b9ae-ee68-4451-9d3e-e0e3713a14e4" providerId="ADAL" clId="{2A35C3D8-4E32-49DA-A08F-11E88213A57D}" dt="2022-06-22T10:35:14.265" v="195" actId="6549"/>
          <ac:spMkLst>
            <pc:docMk/>
            <pc:sldMk cId="2319475533" sldId="1432"/>
            <ac:spMk id="7" creationId="{DF9CDEC7-7F6F-4513-A8CD-D8932BF76F9F}"/>
          </ac:spMkLst>
        </pc:spChg>
      </pc:sldChg>
      <pc:sldChg chg="modSp mod modNotesTx">
        <pc:chgData name="Norwood, Adrienne" userId="4018b9ae-ee68-4451-9d3e-e0e3713a14e4" providerId="ADAL" clId="{2A35C3D8-4E32-49DA-A08F-11E88213A57D}" dt="2022-06-29T01:23:58.408" v="1474" actId="6549"/>
        <pc:sldMkLst>
          <pc:docMk/>
          <pc:sldMk cId="2008241133" sldId="1433"/>
        </pc:sldMkLst>
        <pc:spChg chg="mod">
          <ac:chgData name="Norwood, Adrienne" userId="4018b9ae-ee68-4451-9d3e-e0e3713a14e4" providerId="ADAL" clId="{2A35C3D8-4E32-49DA-A08F-11E88213A57D}" dt="2022-06-22T10:35:30.576" v="197" actId="313"/>
          <ac:spMkLst>
            <pc:docMk/>
            <pc:sldMk cId="2008241133" sldId="1433"/>
            <ac:spMk id="7" creationId="{DF9CDEC7-7F6F-4513-A8CD-D8932BF76F9F}"/>
          </ac:spMkLst>
        </pc:spChg>
      </pc:sldChg>
      <pc:sldMasterChg chg="del delSldLayout">
        <pc:chgData name="Norwood, Adrienne" userId="4018b9ae-ee68-4451-9d3e-e0e3713a14e4" providerId="ADAL" clId="{2A35C3D8-4E32-49DA-A08F-11E88213A57D}" dt="2022-06-22T10:31:39.952" v="4" actId="2696"/>
        <pc:sldMasterMkLst>
          <pc:docMk/>
          <pc:sldMasterMk cId="2460954070" sldId="2147483660"/>
        </pc:sldMasterMkLst>
        <pc:sldLayoutChg chg="del">
          <pc:chgData name="Norwood, Adrienne" userId="4018b9ae-ee68-4451-9d3e-e0e3713a14e4" providerId="ADAL" clId="{2A35C3D8-4E32-49DA-A08F-11E88213A57D}" dt="2022-06-22T10:31:39.952" v="4" actId="2696"/>
          <pc:sldLayoutMkLst>
            <pc:docMk/>
            <pc:sldMasterMk cId="2460954070" sldId="2147483660"/>
            <pc:sldLayoutMk cId="2385387890" sldId="2147483661"/>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949138452" sldId="2147483662"/>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2591524520" sldId="2147483663"/>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1203092039" sldId="2147483664"/>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3733172339" sldId="2147483665"/>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3210312558" sldId="2147483666"/>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3146388984" sldId="2147483667"/>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3171841454" sldId="2147483668"/>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1718958274" sldId="2147483669"/>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2202905451" sldId="2147483670"/>
          </pc:sldLayoutMkLst>
        </pc:sldLayoutChg>
        <pc:sldLayoutChg chg="del">
          <pc:chgData name="Norwood, Adrienne" userId="4018b9ae-ee68-4451-9d3e-e0e3713a14e4" providerId="ADAL" clId="{2A35C3D8-4E32-49DA-A08F-11E88213A57D}" dt="2022-06-22T10:31:39.952" v="4" actId="2696"/>
          <pc:sldLayoutMkLst>
            <pc:docMk/>
            <pc:sldMasterMk cId="2460954070" sldId="2147483660"/>
            <pc:sldLayoutMk cId="3479445657" sldId="2147483671"/>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6-23T10:33:54.259" idx="1">
    <p:pos x="10" y="10"/>
    <p:text/>
    <p:extLst>
      <p:ext uri="{C676402C-5697-4E1C-873F-D02D1690AC5C}">
        <p15:threadingInfo xmlns:p15="http://schemas.microsoft.com/office/powerpoint/2012/main" timeZoneBias="300"/>
      </p:ext>
    </p:extLst>
  </p:cm>
</p:cmLst>
</file>

<file path=ppt/diagrams/_rels/data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DD9BE0-9003-411D-9A12-BA9F925B08A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897567B1-8C63-4A30-9E76-698891320294}">
      <dgm:prSet phldrT="[Text]"/>
      <dgm:spPr/>
      <dgm:t>
        <a:bodyPr/>
        <a:lstStyle/>
        <a:p>
          <a:r>
            <a:rPr lang="en-US"/>
            <a:t>RENTS</a:t>
          </a:r>
        </a:p>
      </dgm:t>
    </dgm:pt>
    <dgm:pt modelId="{3470EE8D-E8D1-43A5-B16B-5EF37633A372}" type="parTrans" cxnId="{66D4649F-E7DC-4DD0-9405-C1F615985CB1}">
      <dgm:prSet/>
      <dgm:spPr/>
      <dgm:t>
        <a:bodyPr/>
        <a:lstStyle/>
        <a:p>
          <a:endParaRPr lang="en-US"/>
        </a:p>
      </dgm:t>
    </dgm:pt>
    <dgm:pt modelId="{D67E2B8A-B873-4845-AD4F-AC220543742F}" type="sibTrans" cxnId="{66D4649F-E7DC-4DD0-9405-C1F615985CB1}">
      <dgm:prSet/>
      <dgm:spPr/>
      <dgm:t>
        <a:bodyPr/>
        <a:lstStyle/>
        <a:p>
          <a:endParaRPr lang="en-US"/>
        </a:p>
      </dgm:t>
    </dgm:pt>
    <dgm:pt modelId="{A2CD4C6A-6E20-4F0A-B9F0-D9010F5C3AA2}">
      <dgm:prSet phldrT="[Text]"/>
      <dgm:spPr/>
      <dgm:t>
        <a:bodyPr/>
        <a:lstStyle/>
        <a:p>
          <a:r>
            <a:rPr lang="en-US"/>
            <a:t>RESERVES</a:t>
          </a:r>
        </a:p>
      </dgm:t>
    </dgm:pt>
    <dgm:pt modelId="{2439B401-7873-49D2-BE96-44C90C85C937}" type="parTrans" cxnId="{89E359F4-9366-4B22-9C9B-FF7135B98D3F}">
      <dgm:prSet/>
      <dgm:spPr/>
      <dgm:t>
        <a:bodyPr/>
        <a:lstStyle/>
        <a:p>
          <a:endParaRPr lang="en-US"/>
        </a:p>
      </dgm:t>
    </dgm:pt>
    <dgm:pt modelId="{6BAA7327-7850-48DD-8C7B-C30C72105A8C}" type="sibTrans" cxnId="{89E359F4-9366-4B22-9C9B-FF7135B98D3F}">
      <dgm:prSet/>
      <dgm:spPr/>
      <dgm:t>
        <a:bodyPr/>
        <a:lstStyle/>
        <a:p>
          <a:endParaRPr lang="en-US"/>
        </a:p>
      </dgm:t>
    </dgm:pt>
    <dgm:pt modelId="{35A7AC35-E58F-474F-8D33-8751C11C9129}">
      <dgm:prSet phldrT="[Text]"/>
      <dgm:spPr/>
      <dgm:t>
        <a:bodyPr/>
        <a:lstStyle/>
        <a:p>
          <a:r>
            <a:rPr lang="en-US"/>
            <a:t>REHAB</a:t>
          </a:r>
        </a:p>
      </dgm:t>
    </dgm:pt>
    <dgm:pt modelId="{1D3DF919-97A4-420B-BA4C-6C755ED5F706}" type="parTrans" cxnId="{83DFDAB4-F875-47F6-ACC6-93CD34AE729E}">
      <dgm:prSet/>
      <dgm:spPr/>
      <dgm:t>
        <a:bodyPr/>
        <a:lstStyle/>
        <a:p>
          <a:endParaRPr lang="en-US"/>
        </a:p>
      </dgm:t>
    </dgm:pt>
    <dgm:pt modelId="{E4D9D332-3B6B-45E9-9E1C-DD95BAA658CB}" type="sibTrans" cxnId="{83DFDAB4-F875-47F6-ACC6-93CD34AE729E}">
      <dgm:prSet/>
      <dgm:spPr/>
      <dgm:t>
        <a:bodyPr/>
        <a:lstStyle/>
        <a:p>
          <a:endParaRPr lang="en-US"/>
        </a:p>
      </dgm:t>
    </dgm:pt>
    <dgm:pt modelId="{4977B33D-BD59-4651-B6A2-EA7AAD4A1DF1}">
      <dgm:prSet phldrT="[Text]"/>
      <dgm:spPr/>
      <dgm:t>
        <a:bodyPr/>
        <a:lstStyle/>
        <a:p>
          <a:r>
            <a:rPr lang="en-US"/>
            <a:t>CASH FLOW</a:t>
          </a:r>
        </a:p>
      </dgm:t>
    </dgm:pt>
    <dgm:pt modelId="{219B4B3F-2487-4846-B129-257879D17DDA}" type="parTrans" cxnId="{FD7B2F92-3DD5-4F31-8980-2C63CC0CECE4}">
      <dgm:prSet/>
      <dgm:spPr/>
      <dgm:t>
        <a:bodyPr/>
        <a:lstStyle/>
        <a:p>
          <a:endParaRPr lang="en-US"/>
        </a:p>
      </dgm:t>
    </dgm:pt>
    <dgm:pt modelId="{24E15CE1-97DB-46E6-9BAA-19249D839A27}" type="sibTrans" cxnId="{FD7B2F92-3DD5-4F31-8980-2C63CC0CECE4}">
      <dgm:prSet/>
      <dgm:spPr/>
      <dgm:t>
        <a:bodyPr/>
        <a:lstStyle/>
        <a:p>
          <a:endParaRPr lang="en-US"/>
        </a:p>
      </dgm:t>
    </dgm:pt>
    <dgm:pt modelId="{F62FB53E-23E9-4CE4-A0F4-75A820F85CF0}">
      <dgm:prSet phldrT="[Text]"/>
      <dgm:spPr/>
      <dgm:t>
        <a:bodyPr/>
        <a:lstStyle/>
        <a:p>
          <a:r>
            <a:rPr lang="en-US"/>
            <a:t>ACCESSIBILITY</a:t>
          </a:r>
        </a:p>
      </dgm:t>
    </dgm:pt>
    <dgm:pt modelId="{06BAC98D-0B22-43C2-94E8-CD1326CE0372}" type="parTrans" cxnId="{DB9B07F9-87BB-4EA1-9C2A-29021C1EAF2E}">
      <dgm:prSet/>
      <dgm:spPr/>
      <dgm:t>
        <a:bodyPr/>
        <a:lstStyle/>
        <a:p>
          <a:endParaRPr lang="en-US"/>
        </a:p>
      </dgm:t>
    </dgm:pt>
    <dgm:pt modelId="{A4F7EDED-050E-451A-877A-7CD49F75F2BF}" type="sibTrans" cxnId="{DB9B07F9-87BB-4EA1-9C2A-29021C1EAF2E}">
      <dgm:prSet/>
      <dgm:spPr/>
      <dgm:t>
        <a:bodyPr/>
        <a:lstStyle/>
        <a:p>
          <a:endParaRPr lang="en-US"/>
        </a:p>
      </dgm:t>
    </dgm:pt>
    <dgm:pt modelId="{DBB62B8F-BAFC-4960-B6D4-334EA2F36D89}" type="pres">
      <dgm:prSet presAssocID="{62DD9BE0-9003-411D-9A12-BA9F925B08AF}" presName="diagram" presStyleCnt="0">
        <dgm:presLayoutVars>
          <dgm:dir/>
          <dgm:resizeHandles val="exact"/>
        </dgm:presLayoutVars>
      </dgm:prSet>
      <dgm:spPr/>
    </dgm:pt>
    <dgm:pt modelId="{C0363ED5-9E63-48C6-B498-945A1727417E}" type="pres">
      <dgm:prSet presAssocID="{897567B1-8C63-4A30-9E76-698891320294}" presName="node" presStyleLbl="node1" presStyleIdx="0" presStyleCnt="5" custLinFactX="100000" custLinFactNeighborX="117597" custLinFactNeighborY="2988">
        <dgm:presLayoutVars>
          <dgm:bulletEnabled val="1"/>
        </dgm:presLayoutVars>
      </dgm:prSet>
      <dgm:spPr/>
    </dgm:pt>
    <dgm:pt modelId="{C48019B9-9B6A-46FB-AA6F-72BE0F088967}" type="pres">
      <dgm:prSet presAssocID="{D67E2B8A-B873-4845-AD4F-AC220543742F}" presName="sibTrans" presStyleCnt="0"/>
      <dgm:spPr/>
    </dgm:pt>
    <dgm:pt modelId="{24C996A5-ADF3-403F-A7C8-9E21D71A0B2C}" type="pres">
      <dgm:prSet presAssocID="{A2CD4C6A-6E20-4F0A-B9F0-D9010F5C3AA2}" presName="node" presStyleLbl="node1" presStyleIdx="1" presStyleCnt="5" custLinFactNeighborX="2" custLinFactNeighborY="498">
        <dgm:presLayoutVars>
          <dgm:bulletEnabled val="1"/>
        </dgm:presLayoutVars>
      </dgm:prSet>
      <dgm:spPr/>
    </dgm:pt>
    <dgm:pt modelId="{5FD36C07-E8F7-4F3E-98CB-5EA4A8C36298}" type="pres">
      <dgm:prSet presAssocID="{6BAA7327-7850-48DD-8C7B-C30C72105A8C}" presName="sibTrans" presStyleCnt="0"/>
      <dgm:spPr/>
    </dgm:pt>
    <dgm:pt modelId="{E8808337-A0CB-4D81-9DE4-1AF0A0AD0290}" type="pres">
      <dgm:prSet presAssocID="{35A7AC35-E58F-474F-8D33-8751C11C9129}" presName="node" presStyleLbl="node1" presStyleIdx="2" presStyleCnt="5" custLinFactX="-100000" custLinFactNeighborX="-121104" custLinFactNeighborY="117">
        <dgm:presLayoutVars>
          <dgm:bulletEnabled val="1"/>
        </dgm:presLayoutVars>
      </dgm:prSet>
      <dgm:spPr/>
    </dgm:pt>
    <dgm:pt modelId="{1C8D505A-5E92-44D1-98B5-5041BCB3C33B}" type="pres">
      <dgm:prSet presAssocID="{E4D9D332-3B6B-45E9-9E1C-DD95BAA658CB}" presName="sibTrans" presStyleCnt="0"/>
      <dgm:spPr/>
    </dgm:pt>
    <dgm:pt modelId="{32B688D0-6B18-4D0A-8D59-43F0C2C64477}" type="pres">
      <dgm:prSet presAssocID="{4977B33D-BD59-4651-B6A2-EA7AAD4A1DF1}" presName="node" presStyleLbl="node1" presStyleIdx="3" presStyleCnt="5">
        <dgm:presLayoutVars>
          <dgm:bulletEnabled val="1"/>
        </dgm:presLayoutVars>
      </dgm:prSet>
      <dgm:spPr/>
    </dgm:pt>
    <dgm:pt modelId="{8CBDB29B-1B27-46B2-98F0-924C3229942C}" type="pres">
      <dgm:prSet presAssocID="{24E15CE1-97DB-46E6-9BAA-19249D839A27}" presName="sibTrans" presStyleCnt="0"/>
      <dgm:spPr/>
    </dgm:pt>
    <dgm:pt modelId="{14016857-7BE6-4031-AE6D-753EFFC05F99}" type="pres">
      <dgm:prSet presAssocID="{F62FB53E-23E9-4CE4-A0F4-75A820F85CF0}" presName="node" presStyleLbl="node1" presStyleIdx="4" presStyleCnt="5">
        <dgm:presLayoutVars>
          <dgm:bulletEnabled val="1"/>
        </dgm:presLayoutVars>
      </dgm:prSet>
      <dgm:spPr/>
    </dgm:pt>
  </dgm:ptLst>
  <dgm:cxnLst>
    <dgm:cxn modelId="{78CC0745-8DBE-42D3-BFED-DA8A891BE06D}" type="presOf" srcId="{897567B1-8C63-4A30-9E76-698891320294}" destId="{C0363ED5-9E63-48C6-B498-945A1727417E}" srcOrd="0" destOrd="0" presId="urn:microsoft.com/office/officeart/2005/8/layout/default"/>
    <dgm:cxn modelId="{0F063D6D-A7C8-42F4-B60C-A502528A83A1}" type="presOf" srcId="{F62FB53E-23E9-4CE4-A0F4-75A820F85CF0}" destId="{14016857-7BE6-4031-AE6D-753EFFC05F99}" srcOrd="0" destOrd="0" presId="urn:microsoft.com/office/officeart/2005/8/layout/default"/>
    <dgm:cxn modelId="{FD7B2F92-3DD5-4F31-8980-2C63CC0CECE4}" srcId="{62DD9BE0-9003-411D-9A12-BA9F925B08AF}" destId="{4977B33D-BD59-4651-B6A2-EA7AAD4A1DF1}" srcOrd="3" destOrd="0" parTransId="{219B4B3F-2487-4846-B129-257879D17DDA}" sibTransId="{24E15CE1-97DB-46E6-9BAA-19249D839A27}"/>
    <dgm:cxn modelId="{BDBE5395-349E-4A28-9481-E060E5E981A4}" type="presOf" srcId="{35A7AC35-E58F-474F-8D33-8751C11C9129}" destId="{E8808337-A0CB-4D81-9DE4-1AF0A0AD0290}" srcOrd="0" destOrd="0" presId="urn:microsoft.com/office/officeart/2005/8/layout/default"/>
    <dgm:cxn modelId="{66D4649F-E7DC-4DD0-9405-C1F615985CB1}" srcId="{62DD9BE0-9003-411D-9A12-BA9F925B08AF}" destId="{897567B1-8C63-4A30-9E76-698891320294}" srcOrd="0" destOrd="0" parTransId="{3470EE8D-E8D1-43A5-B16B-5EF37633A372}" sibTransId="{D67E2B8A-B873-4845-AD4F-AC220543742F}"/>
    <dgm:cxn modelId="{83DFDAB4-F875-47F6-ACC6-93CD34AE729E}" srcId="{62DD9BE0-9003-411D-9A12-BA9F925B08AF}" destId="{35A7AC35-E58F-474F-8D33-8751C11C9129}" srcOrd="2" destOrd="0" parTransId="{1D3DF919-97A4-420B-BA4C-6C755ED5F706}" sibTransId="{E4D9D332-3B6B-45E9-9E1C-DD95BAA658CB}"/>
    <dgm:cxn modelId="{049E03BB-35F7-4BBB-B247-F774EEA44F31}" type="presOf" srcId="{62DD9BE0-9003-411D-9A12-BA9F925B08AF}" destId="{DBB62B8F-BAFC-4960-B6D4-334EA2F36D89}" srcOrd="0" destOrd="0" presId="urn:microsoft.com/office/officeart/2005/8/layout/default"/>
    <dgm:cxn modelId="{DA7EC3BB-0637-40D4-B210-D15C2407D39F}" type="presOf" srcId="{4977B33D-BD59-4651-B6A2-EA7AAD4A1DF1}" destId="{32B688D0-6B18-4D0A-8D59-43F0C2C64477}" srcOrd="0" destOrd="0" presId="urn:microsoft.com/office/officeart/2005/8/layout/default"/>
    <dgm:cxn modelId="{1D8832CE-EB58-4EA3-ADE6-F8E41AA9E925}" type="presOf" srcId="{A2CD4C6A-6E20-4F0A-B9F0-D9010F5C3AA2}" destId="{24C996A5-ADF3-403F-A7C8-9E21D71A0B2C}" srcOrd="0" destOrd="0" presId="urn:microsoft.com/office/officeart/2005/8/layout/default"/>
    <dgm:cxn modelId="{89E359F4-9366-4B22-9C9B-FF7135B98D3F}" srcId="{62DD9BE0-9003-411D-9A12-BA9F925B08AF}" destId="{A2CD4C6A-6E20-4F0A-B9F0-D9010F5C3AA2}" srcOrd="1" destOrd="0" parTransId="{2439B401-7873-49D2-BE96-44C90C85C937}" sibTransId="{6BAA7327-7850-48DD-8C7B-C30C72105A8C}"/>
    <dgm:cxn modelId="{DB9B07F9-87BB-4EA1-9C2A-29021C1EAF2E}" srcId="{62DD9BE0-9003-411D-9A12-BA9F925B08AF}" destId="{F62FB53E-23E9-4CE4-A0F4-75A820F85CF0}" srcOrd="4" destOrd="0" parTransId="{06BAC98D-0B22-43C2-94E8-CD1326CE0372}" sibTransId="{A4F7EDED-050E-451A-877A-7CD49F75F2BF}"/>
    <dgm:cxn modelId="{E2B4D944-B8A7-411D-9981-FCA19721570E}" type="presParOf" srcId="{DBB62B8F-BAFC-4960-B6D4-334EA2F36D89}" destId="{C0363ED5-9E63-48C6-B498-945A1727417E}" srcOrd="0" destOrd="0" presId="urn:microsoft.com/office/officeart/2005/8/layout/default"/>
    <dgm:cxn modelId="{04EEDF0D-F48C-4CB8-B3DE-0912E7BE2FAB}" type="presParOf" srcId="{DBB62B8F-BAFC-4960-B6D4-334EA2F36D89}" destId="{C48019B9-9B6A-46FB-AA6F-72BE0F088967}" srcOrd="1" destOrd="0" presId="urn:microsoft.com/office/officeart/2005/8/layout/default"/>
    <dgm:cxn modelId="{257E66EA-17AA-4E7A-89A4-E2CFC2761C7F}" type="presParOf" srcId="{DBB62B8F-BAFC-4960-B6D4-334EA2F36D89}" destId="{24C996A5-ADF3-403F-A7C8-9E21D71A0B2C}" srcOrd="2" destOrd="0" presId="urn:microsoft.com/office/officeart/2005/8/layout/default"/>
    <dgm:cxn modelId="{EFE2FAED-5C2E-49FB-8037-39ED76F81648}" type="presParOf" srcId="{DBB62B8F-BAFC-4960-B6D4-334EA2F36D89}" destId="{5FD36C07-E8F7-4F3E-98CB-5EA4A8C36298}" srcOrd="3" destOrd="0" presId="urn:microsoft.com/office/officeart/2005/8/layout/default"/>
    <dgm:cxn modelId="{F5EC6636-1FE5-4926-BED3-6F15C2BB3838}" type="presParOf" srcId="{DBB62B8F-BAFC-4960-B6D4-334EA2F36D89}" destId="{E8808337-A0CB-4D81-9DE4-1AF0A0AD0290}" srcOrd="4" destOrd="0" presId="urn:microsoft.com/office/officeart/2005/8/layout/default"/>
    <dgm:cxn modelId="{74E0C15D-E277-443F-8E8C-55B7A5624BDD}" type="presParOf" srcId="{DBB62B8F-BAFC-4960-B6D4-334EA2F36D89}" destId="{1C8D505A-5E92-44D1-98B5-5041BCB3C33B}" srcOrd="5" destOrd="0" presId="urn:microsoft.com/office/officeart/2005/8/layout/default"/>
    <dgm:cxn modelId="{9BBA1C0C-B43F-43D8-8BC8-57170BE0B802}" type="presParOf" srcId="{DBB62B8F-BAFC-4960-B6D4-334EA2F36D89}" destId="{32B688D0-6B18-4D0A-8D59-43F0C2C64477}" srcOrd="6" destOrd="0" presId="urn:microsoft.com/office/officeart/2005/8/layout/default"/>
    <dgm:cxn modelId="{63DB322F-5F45-4C04-8F49-714D7BC3AA98}" type="presParOf" srcId="{DBB62B8F-BAFC-4960-B6D4-334EA2F36D89}" destId="{8CBDB29B-1B27-46B2-98F0-924C3229942C}" srcOrd="7" destOrd="0" presId="urn:microsoft.com/office/officeart/2005/8/layout/default"/>
    <dgm:cxn modelId="{2FD2FC8F-4467-4037-9B00-387DC77EBF0C}" type="presParOf" srcId="{DBB62B8F-BAFC-4960-B6D4-334EA2F36D89}" destId="{14016857-7BE6-4031-AE6D-753EFFC05F99}"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3FECC-0569-4336-9BB5-838A5D1F7354}"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2C367DD7-5FED-4C2A-BC3C-36A9DB5842FF}">
      <dgm:prSet/>
      <dgm:spPr/>
      <dgm:t>
        <a:bodyPr/>
        <a:lstStyle/>
        <a:p>
          <a:r>
            <a:rPr lang="en-US"/>
            <a:t>What is a Capital Needs Assessment or C.N.A.</a:t>
          </a:r>
        </a:p>
      </dgm:t>
    </dgm:pt>
    <dgm:pt modelId="{DC3AFB0E-C174-4986-8E2E-56A715A0E4FF}" type="parTrans" cxnId="{70EB9801-B60C-4392-8F63-FCCD29EBECA8}">
      <dgm:prSet/>
      <dgm:spPr/>
      <dgm:t>
        <a:bodyPr/>
        <a:lstStyle/>
        <a:p>
          <a:endParaRPr lang="en-US"/>
        </a:p>
      </dgm:t>
    </dgm:pt>
    <dgm:pt modelId="{52B244F0-174F-4EAD-920F-4FE6CB94F03B}" type="sibTrans" cxnId="{70EB9801-B60C-4392-8F63-FCCD29EBECA8}">
      <dgm:prSet/>
      <dgm:spPr/>
      <dgm:t>
        <a:bodyPr/>
        <a:lstStyle/>
        <a:p>
          <a:endParaRPr lang="en-US"/>
        </a:p>
      </dgm:t>
    </dgm:pt>
    <dgm:pt modelId="{BF2016DC-6E54-473B-B748-6E999739B633}">
      <dgm:prSet/>
      <dgm:spPr/>
      <dgm:t>
        <a:bodyPr/>
        <a:lstStyle/>
        <a:p>
          <a:r>
            <a:rPr lang="en-US"/>
            <a:t>Accessibility and the 504 Transition Plan</a:t>
          </a:r>
        </a:p>
      </dgm:t>
    </dgm:pt>
    <dgm:pt modelId="{5AC1DFAB-59A5-444F-B060-DCF89BA72291}" type="parTrans" cxnId="{F991504D-5E34-4FC9-9966-9309153EDD29}">
      <dgm:prSet/>
      <dgm:spPr/>
      <dgm:t>
        <a:bodyPr/>
        <a:lstStyle/>
        <a:p>
          <a:endParaRPr lang="en-US"/>
        </a:p>
      </dgm:t>
    </dgm:pt>
    <dgm:pt modelId="{01EC5BC4-A911-4030-A6C6-D7BEC43CA4A1}" type="sibTrans" cxnId="{F991504D-5E34-4FC9-9966-9309153EDD29}">
      <dgm:prSet/>
      <dgm:spPr/>
      <dgm:t>
        <a:bodyPr/>
        <a:lstStyle/>
        <a:p>
          <a:endParaRPr lang="en-US"/>
        </a:p>
      </dgm:t>
    </dgm:pt>
    <dgm:pt modelId="{F7025C85-188D-4E3E-85F2-E0B3B4E5B472}">
      <dgm:prSet/>
      <dgm:spPr/>
      <dgm:t>
        <a:bodyPr/>
        <a:lstStyle/>
        <a:p>
          <a:r>
            <a:rPr lang="en-US"/>
            <a:t>Selecting a C.N.A. </a:t>
          </a:r>
          <a:r>
            <a:rPr lang="en-US">
              <a:latin typeface="Calibri Light" panose="020F0302020204030204"/>
            </a:rPr>
            <a:t>Provider</a:t>
          </a:r>
          <a:endParaRPr lang="en-US"/>
        </a:p>
      </dgm:t>
    </dgm:pt>
    <dgm:pt modelId="{5E3E282D-3265-45CE-860A-3D2E29C4934F}" type="parTrans" cxnId="{01FE7B86-6A00-4258-9687-763FC690EFB1}">
      <dgm:prSet/>
      <dgm:spPr/>
      <dgm:t>
        <a:bodyPr/>
        <a:lstStyle/>
        <a:p>
          <a:endParaRPr lang="en-US"/>
        </a:p>
      </dgm:t>
    </dgm:pt>
    <dgm:pt modelId="{2A3AEACE-5628-400F-9A99-3F1F9EBB3902}" type="sibTrans" cxnId="{01FE7B86-6A00-4258-9687-763FC690EFB1}">
      <dgm:prSet/>
      <dgm:spPr/>
      <dgm:t>
        <a:bodyPr/>
        <a:lstStyle/>
        <a:p>
          <a:endParaRPr lang="en-US"/>
        </a:p>
      </dgm:t>
    </dgm:pt>
    <dgm:pt modelId="{95EB3FBB-88F8-4F5A-A6D5-C30E8DF54B66}" type="pres">
      <dgm:prSet presAssocID="{D753FECC-0569-4336-9BB5-838A5D1F7354}" presName="linear" presStyleCnt="0">
        <dgm:presLayoutVars>
          <dgm:animLvl val="lvl"/>
          <dgm:resizeHandles val="exact"/>
        </dgm:presLayoutVars>
      </dgm:prSet>
      <dgm:spPr/>
    </dgm:pt>
    <dgm:pt modelId="{F439B935-B92D-4828-819C-BECFA7810901}" type="pres">
      <dgm:prSet presAssocID="{2C367DD7-5FED-4C2A-BC3C-36A9DB5842FF}" presName="parentText" presStyleLbl="node1" presStyleIdx="0" presStyleCnt="3">
        <dgm:presLayoutVars>
          <dgm:chMax val="0"/>
          <dgm:bulletEnabled val="1"/>
        </dgm:presLayoutVars>
      </dgm:prSet>
      <dgm:spPr/>
    </dgm:pt>
    <dgm:pt modelId="{BF17C754-39F9-457C-BE14-3BDE271E08C6}" type="pres">
      <dgm:prSet presAssocID="{52B244F0-174F-4EAD-920F-4FE6CB94F03B}" presName="spacer" presStyleCnt="0"/>
      <dgm:spPr/>
    </dgm:pt>
    <dgm:pt modelId="{444EA417-4F09-442C-82F7-38128A3139E2}" type="pres">
      <dgm:prSet presAssocID="{BF2016DC-6E54-473B-B748-6E999739B633}" presName="parentText" presStyleLbl="node1" presStyleIdx="1" presStyleCnt="3">
        <dgm:presLayoutVars>
          <dgm:chMax val="0"/>
          <dgm:bulletEnabled val="1"/>
        </dgm:presLayoutVars>
      </dgm:prSet>
      <dgm:spPr/>
    </dgm:pt>
    <dgm:pt modelId="{9D737A0F-C106-49E5-A9D4-C53D599BB7CC}" type="pres">
      <dgm:prSet presAssocID="{01EC5BC4-A911-4030-A6C6-D7BEC43CA4A1}" presName="spacer" presStyleCnt="0"/>
      <dgm:spPr/>
    </dgm:pt>
    <dgm:pt modelId="{A8D65AFA-66E6-4DD1-9191-42359BE481C2}" type="pres">
      <dgm:prSet presAssocID="{F7025C85-188D-4E3E-85F2-E0B3B4E5B472}" presName="parentText" presStyleLbl="node1" presStyleIdx="2" presStyleCnt="3">
        <dgm:presLayoutVars>
          <dgm:chMax val="0"/>
          <dgm:bulletEnabled val="1"/>
        </dgm:presLayoutVars>
      </dgm:prSet>
      <dgm:spPr/>
    </dgm:pt>
  </dgm:ptLst>
  <dgm:cxnLst>
    <dgm:cxn modelId="{70EB9801-B60C-4392-8F63-FCCD29EBECA8}" srcId="{D753FECC-0569-4336-9BB5-838A5D1F7354}" destId="{2C367DD7-5FED-4C2A-BC3C-36A9DB5842FF}" srcOrd="0" destOrd="0" parTransId="{DC3AFB0E-C174-4986-8E2E-56A715A0E4FF}" sibTransId="{52B244F0-174F-4EAD-920F-4FE6CB94F03B}"/>
    <dgm:cxn modelId="{49367243-65CF-4636-9AD7-7D148F414C8F}" type="presOf" srcId="{D753FECC-0569-4336-9BB5-838A5D1F7354}" destId="{95EB3FBB-88F8-4F5A-A6D5-C30E8DF54B66}" srcOrd="0" destOrd="0" presId="urn:microsoft.com/office/officeart/2005/8/layout/vList2"/>
    <dgm:cxn modelId="{4272FB65-CA70-43C2-ABAB-77FD70F66532}" type="presOf" srcId="{BF2016DC-6E54-473B-B748-6E999739B633}" destId="{444EA417-4F09-442C-82F7-38128A3139E2}" srcOrd="0" destOrd="0" presId="urn:microsoft.com/office/officeart/2005/8/layout/vList2"/>
    <dgm:cxn modelId="{F991504D-5E34-4FC9-9966-9309153EDD29}" srcId="{D753FECC-0569-4336-9BB5-838A5D1F7354}" destId="{BF2016DC-6E54-473B-B748-6E999739B633}" srcOrd="1" destOrd="0" parTransId="{5AC1DFAB-59A5-444F-B060-DCF89BA72291}" sibTransId="{01EC5BC4-A911-4030-A6C6-D7BEC43CA4A1}"/>
    <dgm:cxn modelId="{01FE7B86-6A00-4258-9687-763FC690EFB1}" srcId="{D753FECC-0569-4336-9BB5-838A5D1F7354}" destId="{F7025C85-188D-4E3E-85F2-E0B3B4E5B472}" srcOrd="2" destOrd="0" parTransId="{5E3E282D-3265-45CE-860A-3D2E29C4934F}" sibTransId="{2A3AEACE-5628-400F-9A99-3F1F9EBB3902}"/>
    <dgm:cxn modelId="{06361AEF-8EFB-4296-99F1-B53AEBAB565D}" type="presOf" srcId="{F7025C85-188D-4E3E-85F2-E0B3B4E5B472}" destId="{A8D65AFA-66E6-4DD1-9191-42359BE481C2}" srcOrd="0" destOrd="0" presId="urn:microsoft.com/office/officeart/2005/8/layout/vList2"/>
    <dgm:cxn modelId="{24A1D3F4-1D76-4034-9CE7-36E03B295D3C}" type="presOf" srcId="{2C367DD7-5FED-4C2A-BC3C-36A9DB5842FF}" destId="{F439B935-B92D-4828-819C-BECFA7810901}" srcOrd="0" destOrd="0" presId="urn:microsoft.com/office/officeart/2005/8/layout/vList2"/>
    <dgm:cxn modelId="{93D53F12-AFAE-4720-A076-C35CF81E0DC1}" type="presParOf" srcId="{95EB3FBB-88F8-4F5A-A6D5-C30E8DF54B66}" destId="{F439B935-B92D-4828-819C-BECFA7810901}" srcOrd="0" destOrd="0" presId="urn:microsoft.com/office/officeart/2005/8/layout/vList2"/>
    <dgm:cxn modelId="{071E2CD3-59D6-4D6B-93DD-E31B69EF8EDB}" type="presParOf" srcId="{95EB3FBB-88F8-4F5A-A6D5-C30E8DF54B66}" destId="{BF17C754-39F9-457C-BE14-3BDE271E08C6}" srcOrd="1" destOrd="0" presId="urn:microsoft.com/office/officeart/2005/8/layout/vList2"/>
    <dgm:cxn modelId="{B0E499BC-7EF5-4310-B707-5D426F712AEA}" type="presParOf" srcId="{95EB3FBB-88F8-4F5A-A6D5-C30E8DF54B66}" destId="{444EA417-4F09-442C-82F7-38128A3139E2}" srcOrd="2" destOrd="0" presId="urn:microsoft.com/office/officeart/2005/8/layout/vList2"/>
    <dgm:cxn modelId="{69AC4291-43D9-4A38-90B1-B89776BAA35B}" type="presParOf" srcId="{95EB3FBB-88F8-4F5A-A6D5-C30E8DF54B66}" destId="{9D737A0F-C106-49E5-A9D4-C53D599BB7CC}" srcOrd="3" destOrd="0" presId="urn:microsoft.com/office/officeart/2005/8/layout/vList2"/>
    <dgm:cxn modelId="{16F5E738-02C1-41CA-A42D-43AF64329AA4}" type="presParOf" srcId="{95EB3FBB-88F8-4F5A-A6D5-C30E8DF54B66}" destId="{A8D65AFA-66E6-4DD1-9191-42359BE481C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C7CCFD-4455-44B7-9BD3-181DF4A00249}"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AFA8BA59-EA66-4994-818E-CA58BF43D951}">
      <dgm:prSet/>
      <dgm:spPr/>
      <dgm:t>
        <a:bodyPr/>
        <a:lstStyle/>
        <a:p>
          <a:pPr algn="ctr" rtl="0"/>
          <a:r>
            <a:rPr lang="en-US"/>
            <a:t>C</a:t>
          </a:r>
          <a:r>
            <a:rPr lang="en-US">
              <a:latin typeface="Calibri Light" panose="020F0302020204030204"/>
            </a:rPr>
            <a:t>.N.A. Provider</a:t>
          </a:r>
          <a:endParaRPr lang="en-US"/>
        </a:p>
      </dgm:t>
    </dgm:pt>
    <dgm:pt modelId="{46FB0E13-323C-474C-89C9-8CA8DD7358B5}" type="parTrans" cxnId="{C054762F-D1AE-42E9-94DD-7381578CE928}">
      <dgm:prSet/>
      <dgm:spPr/>
      <dgm:t>
        <a:bodyPr/>
        <a:lstStyle/>
        <a:p>
          <a:endParaRPr lang="en-US"/>
        </a:p>
      </dgm:t>
    </dgm:pt>
    <dgm:pt modelId="{FF14B707-CF58-4EA0-8B4C-12CBFA43FF85}" type="sibTrans" cxnId="{C054762F-D1AE-42E9-94DD-7381578CE928}">
      <dgm:prSet/>
      <dgm:spPr/>
      <dgm:t>
        <a:bodyPr/>
        <a:lstStyle/>
        <a:p>
          <a:endParaRPr lang="en-US"/>
        </a:p>
      </dgm:t>
    </dgm:pt>
    <dgm:pt modelId="{488173AD-624F-4AB4-8CDD-9AED5B005ED6}">
      <dgm:prSet/>
      <dgm:spPr/>
      <dgm:t>
        <a:bodyPr/>
        <a:lstStyle/>
        <a:p>
          <a:pPr algn="ctr"/>
          <a:r>
            <a:rPr lang="en-US"/>
            <a:t>Project Architect</a:t>
          </a:r>
        </a:p>
      </dgm:t>
    </dgm:pt>
    <dgm:pt modelId="{20E98880-5EB7-4477-8204-B1D6D071E41F}" type="parTrans" cxnId="{962CC688-05DA-4F40-97F1-62767F45F253}">
      <dgm:prSet/>
      <dgm:spPr/>
      <dgm:t>
        <a:bodyPr/>
        <a:lstStyle/>
        <a:p>
          <a:endParaRPr lang="en-US"/>
        </a:p>
      </dgm:t>
    </dgm:pt>
    <dgm:pt modelId="{A3374B83-C912-47AE-B9EA-AADD10EC085A}" type="sibTrans" cxnId="{962CC688-05DA-4F40-97F1-62767F45F253}">
      <dgm:prSet/>
      <dgm:spPr/>
      <dgm:t>
        <a:bodyPr/>
        <a:lstStyle/>
        <a:p>
          <a:endParaRPr lang="en-US"/>
        </a:p>
      </dgm:t>
    </dgm:pt>
    <dgm:pt modelId="{2CF03DBA-A459-45A8-8EA3-63B9F59FA18B}">
      <dgm:prSet phldr="0"/>
      <dgm:spPr/>
      <dgm:t>
        <a:bodyPr/>
        <a:lstStyle/>
        <a:p>
          <a:pPr algn="ctr" rtl="0"/>
          <a:r>
            <a:rPr lang="en-US">
              <a:latin typeface="Calibri Light" panose="020F0302020204030204"/>
            </a:rPr>
            <a:t>or</a:t>
          </a:r>
        </a:p>
      </dgm:t>
    </dgm:pt>
    <dgm:pt modelId="{9425356F-5DC1-46E3-AD1C-DF12D620DA9D}" type="parTrans" cxnId="{818330BC-F799-4EAA-8B1E-62340555C796}">
      <dgm:prSet/>
      <dgm:spPr/>
    </dgm:pt>
    <dgm:pt modelId="{2BB3235D-B8FB-46A7-89F9-D6A2B8109D05}" type="sibTrans" cxnId="{818330BC-F799-4EAA-8B1E-62340555C796}">
      <dgm:prSet/>
      <dgm:spPr/>
    </dgm:pt>
    <dgm:pt modelId="{9A7BB302-C6C3-494B-840D-5874FC8CFA31}" type="pres">
      <dgm:prSet presAssocID="{15C7CCFD-4455-44B7-9BD3-181DF4A00249}" presName="linear" presStyleCnt="0">
        <dgm:presLayoutVars>
          <dgm:dir/>
          <dgm:animLvl val="lvl"/>
          <dgm:resizeHandles val="exact"/>
        </dgm:presLayoutVars>
      </dgm:prSet>
      <dgm:spPr/>
    </dgm:pt>
    <dgm:pt modelId="{6D8069B9-C92A-4B66-9768-2D99DB409861}" type="pres">
      <dgm:prSet presAssocID="{AFA8BA59-EA66-4994-818E-CA58BF43D951}" presName="parentLin" presStyleCnt="0"/>
      <dgm:spPr/>
    </dgm:pt>
    <dgm:pt modelId="{D49F1FB8-58B5-41EE-9C3F-FD7AA2D6FAC5}" type="pres">
      <dgm:prSet presAssocID="{AFA8BA59-EA66-4994-818E-CA58BF43D951}" presName="parentLeftMargin" presStyleLbl="node1" presStyleIdx="0" presStyleCnt="3"/>
      <dgm:spPr/>
    </dgm:pt>
    <dgm:pt modelId="{86918BBE-2D66-4AF6-96B7-AAD4778A2928}" type="pres">
      <dgm:prSet presAssocID="{AFA8BA59-EA66-4994-818E-CA58BF43D951}" presName="parentText" presStyleLbl="node1" presStyleIdx="0" presStyleCnt="3">
        <dgm:presLayoutVars>
          <dgm:chMax val="0"/>
          <dgm:bulletEnabled val="1"/>
        </dgm:presLayoutVars>
      </dgm:prSet>
      <dgm:spPr/>
    </dgm:pt>
    <dgm:pt modelId="{7749AD10-0EDF-4937-82FE-D908956CC85E}" type="pres">
      <dgm:prSet presAssocID="{AFA8BA59-EA66-4994-818E-CA58BF43D951}" presName="negativeSpace" presStyleCnt="0"/>
      <dgm:spPr/>
    </dgm:pt>
    <dgm:pt modelId="{80A6E3C8-037F-4B06-89E6-B5D7B98C55B2}" type="pres">
      <dgm:prSet presAssocID="{AFA8BA59-EA66-4994-818E-CA58BF43D951}" presName="childText" presStyleLbl="conFgAcc1" presStyleIdx="0" presStyleCnt="3">
        <dgm:presLayoutVars>
          <dgm:bulletEnabled val="1"/>
        </dgm:presLayoutVars>
      </dgm:prSet>
      <dgm:spPr/>
    </dgm:pt>
    <dgm:pt modelId="{F80D4B59-9175-4A18-8B8F-DFB49D433B58}" type="pres">
      <dgm:prSet presAssocID="{FF14B707-CF58-4EA0-8B4C-12CBFA43FF85}" presName="spaceBetweenRectangles" presStyleCnt="0"/>
      <dgm:spPr/>
    </dgm:pt>
    <dgm:pt modelId="{E345FE7A-B290-4A91-9F25-9D63EB2122FB}" type="pres">
      <dgm:prSet presAssocID="{2CF03DBA-A459-45A8-8EA3-63B9F59FA18B}" presName="parentLin" presStyleCnt="0"/>
      <dgm:spPr/>
    </dgm:pt>
    <dgm:pt modelId="{61EA9A36-A23D-4BBB-B44A-D840CD086386}" type="pres">
      <dgm:prSet presAssocID="{2CF03DBA-A459-45A8-8EA3-63B9F59FA18B}" presName="parentLeftMargin" presStyleLbl="node1" presStyleIdx="0" presStyleCnt="3"/>
      <dgm:spPr/>
    </dgm:pt>
    <dgm:pt modelId="{0AA0F0CB-A934-497D-B47B-328F0A3426CA}" type="pres">
      <dgm:prSet presAssocID="{2CF03DBA-A459-45A8-8EA3-63B9F59FA18B}" presName="parentText" presStyleLbl="node1" presStyleIdx="1" presStyleCnt="3">
        <dgm:presLayoutVars>
          <dgm:chMax val="0"/>
          <dgm:bulletEnabled val="1"/>
        </dgm:presLayoutVars>
      </dgm:prSet>
      <dgm:spPr/>
    </dgm:pt>
    <dgm:pt modelId="{B89703F6-DA94-4A7A-8334-5AB260C24C3E}" type="pres">
      <dgm:prSet presAssocID="{2CF03DBA-A459-45A8-8EA3-63B9F59FA18B}" presName="negativeSpace" presStyleCnt="0"/>
      <dgm:spPr/>
    </dgm:pt>
    <dgm:pt modelId="{8EB45968-BD36-471B-8496-8026B9B4CABF}" type="pres">
      <dgm:prSet presAssocID="{2CF03DBA-A459-45A8-8EA3-63B9F59FA18B}" presName="childText" presStyleLbl="conFgAcc1" presStyleIdx="1" presStyleCnt="3">
        <dgm:presLayoutVars>
          <dgm:bulletEnabled val="1"/>
        </dgm:presLayoutVars>
      </dgm:prSet>
      <dgm:spPr/>
    </dgm:pt>
    <dgm:pt modelId="{EA1D352C-A1A6-407D-A75A-D20247BA94B1}" type="pres">
      <dgm:prSet presAssocID="{2BB3235D-B8FB-46A7-89F9-D6A2B8109D05}" presName="spaceBetweenRectangles" presStyleCnt="0"/>
      <dgm:spPr/>
    </dgm:pt>
    <dgm:pt modelId="{899462CA-C3CB-475A-B38F-EFF74F9EAACC}" type="pres">
      <dgm:prSet presAssocID="{488173AD-624F-4AB4-8CDD-9AED5B005ED6}" presName="parentLin" presStyleCnt="0"/>
      <dgm:spPr/>
    </dgm:pt>
    <dgm:pt modelId="{65D9DBAE-BBDF-40BA-A8F7-6FA6C32E09B6}" type="pres">
      <dgm:prSet presAssocID="{488173AD-624F-4AB4-8CDD-9AED5B005ED6}" presName="parentLeftMargin" presStyleLbl="node1" presStyleIdx="1" presStyleCnt="3"/>
      <dgm:spPr/>
    </dgm:pt>
    <dgm:pt modelId="{F2BC206C-99F3-4756-AF28-F3BDC3BC5BE4}" type="pres">
      <dgm:prSet presAssocID="{488173AD-624F-4AB4-8CDD-9AED5B005ED6}" presName="parentText" presStyleLbl="node1" presStyleIdx="2" presStyleCnt="3">
        <dgm:presLayoutVars>
          <dgm:chMax val="0"/>
          <dgm:bulletEnabled val="1"/>
        </dgm:presLayoutVars>
      </dgm:prSet>
      <dgm:spPr/>
    </dgm:pt>
    <dgm:pt modelId="{9B83E157-5F19-4A84-8B48-10F5E3F49AFA}" type="pres">
      <dgm:prSet presAssocID="{488173AD-624F-4AB4-8CDD-9AED5B005ED6}" presName="negativeSpace" presStyleCnt="0"/>
      <dgm:spPr/>
    </dgm:pt>
    <dgm:pt modelId="{F169DDA0-24E0-4BD5-8E92-89DC14BD9E06}" type="pres">
      <dgm:prSet presAssocID="{488173AD-624F-4AB4-8CDD-9AED5B005ED6}" presName="childText" presStyleLbl="conFgAcc1" presStyleIdx="2" presStyleCnt="3">
        <dgm:presLayoutVars>
          <dgm:bulletEnabled val="1"/>
        </dgm:presLayoutVars>
      </dgm:prSet>
      <dgm:spPr/>
    </dgm:pt>
  </dgm:ptLst>
  <dgm:cxnLst>
    <dgm:cxn modelId="{F1F93E19-AFAC-4F90-9D1C-2ADE1E4ADE04}" type="presOf" srcId="{AFA8BA59-EA66-4994-818E-CA58BF43D951}" destId="{D49F1FB8-58B5-41EE-9C3F-FD7AA2D6FAC5}" srcOrd="0" destOrd="0" presId="urn:microsoft.com/office/officeart/2005/8/layout/list1"/>
    <dgm:cxn modelId="{C054762F-D1AE-42E9-94DD-7381578CE928}" srcId="{15C7CCFD-4455-44B7-9BD3-181DF4A00249}" destId="{AFA8BA59-EA66-4994-818E-CA58BF43D951}" srcOrd="0" destOrd="0" parTransId="{46FB0E13-323C-474C-89C9-8CA8DD7358B5}" sibTransId="{FF14B707-CF58-4EA0-8B4C-12CBFA43FF85}"/>
    <dgm:cxn modelId="{61FCA035-B00E-4FF2-9A15-0451DFBDED9C}" type="presOf" srcId="{AFA8BA59-EA66-4994-818E-CA58BF43D951}" destId="{86918BBE-2D66-4AF6-96B7-AAD4778A2928}" srcOrd="1" destOrd="0" presId="urn:microsoft.com/office/officeart/2005/8/layout/list1"/>
    <dgm:cxn modelId="{00A87C66-17F7-429F-825A-AD84D725F874}" type="presOf" srcId="{2CF03DBA-A459-45A8-8EA3-63B9F59FA18B}" destId="{0AA0F0CB-A934-497D-B47B-328F0A3426CA}" srcOrd="1" destOrd="0" presId="urn:microsoft.com/office/officeart/2005/8/layout/list1"/>
    <dgm:cxn modelId="{28430A4D-8C43-4ACC-A631-6E96DF142FED}" type="presOf" srcId="{2CF03DBA-A459-45A8-8EA3-63B9F59FA18B}" destId="{61EA9A36-A23D-4BBB-B44A-D840CD086386}" srcOrd="0" destOrd="0" presId="urn:microsoft.com/office/officeart/2005/8/layout/list1"/>
    <dgm:cxn modelId="{EE66CA7B-AD65-4747-B9DA-207392FED3AF}" type="presOf" srcId="{488173AD-624F-4AB4-8CDD-9AED5B005ED6}" destId="{65D9DBAE-BBDF-40BA-A8F7-6FA6C32E09B6}" srcOrd="0" destOrd="0" presId="urn:microsoft.com/office/officeart/2005/8/layout/list1"/>
    <dgm:cxn modelId="{962CC688-05DA-4F40-97F1-62767F45F253}" srcId="{15C7CCFD-4455-44B7-9BD3-181DF4A00249}" destId="{488173AD-624F-4AB4-8CDD-9AED5B005ED6}" srcOrd="2" destOrd="0" parTransId="{20E98880-5EB7-4477-8204-B1D6D071E41F}" sibTransId="{A3374B83-C912-47AE-B9EA-AADD10EC085A}"/>
    <dgm:cxn modelId="{C3D6ECA2-C518-408F-9A12-07ED9A707136}" type="presOf" srcId="{488173AD-624F-4AB4-8CDD-9AED5B005ED6}" destId="{F2BC206C-99F3-4756-AF28-F3BDC3BC5BE4}" srcOrd="1" destOrd="0" presId="urn:microsoft.com/office/officeart/2005/8/layout/list1"/>
    <dgm:cxn modelId="{540B98B1-117F-4924-982D-5A1927312007}" type="presOf" srcId="{15C7CCFD-4455-44B7-9BD3-181DF4A00249}" destId="{9A7BB302-C6C3-494B-840D-5874FC8CFA31}" srcOrd="0" destOrd="0" presId="urn:microsoft.com/office/officeart/2005/8/layout/list1"/>
    <dgm:cxn modelId="{818330BC-F799-4EAA-8B1E-62340555C796}" srcId="{15C7CCFD-4455-44B7-9BD3-181DF4A00249}" destId="{2CF03DBA-A459-45A8-8EA3-63B9F59FA18B}" srcOrd="1" destOrd="0" parTransId="{9425356F-5DC1-46E3-AD1C-DF12D620DA9D}" sibTransId="{2BB3235D-B8FB-46A7-89F9-D6A2B8109D05}"/>
    <dgm:cxn modelId="{4CE433A5-212B-4712-9AD0-CE59F822EE30}" type="presParOf" srcId="{9A7BB302-C6C3-494B-840D-5874FC8CFA31}" destId="{6D8069B9-C92A-4B66-9768-2D99DB409861}" srcOrd="0" destOrd="0" presId="urn:microsoft.com/office/officeart/2005/8/layout/list1"/>
    <dgm:cxn modelId="{CBA55C62-1039-4A7F-8C5D-4DEE571088F1}" type="presParOf" srcId="{6D8069B9-C92A-4B66-9768-2D99DB409861}" destId="{D49F1FB8-58B5-41EE-9C3F-FD7AA2D6FAC5}" srcOrd="0" destOrd="0" presId="urn:microsoft.com/office/officeart/2005/8/layout/list1"/>
    <dgm:cxn modelId="{A68A3AB7-F72B-4256-9E17-63A49ED3EE9E}" type="presParOf" srcId="{6D8069B9-C92A-4B66-9768-2D99DB409861}" destId="{86918BBE-2D66-4AF6-96B7-AAD4778A2928}" srcOrd="1" destOrd="0" presId="urn:microsoft.com/office/officeart/2005/8/layout/list1"/>
    <dgm:cxn modelId="{54E8F497-2B05-4FFC-88E3-5FD7AE4D640B}" type="presParOf" srcId="{9A7BB302-C6C3-494B-840D-5874FC8CFA31}" destId="{7749AD10-0EDF-4937-82FE-D908956CC85E}" srcOrd="1" destOrd="0" presId="urn:microsoft.com/office/officeart/2005/8/layout/list1"/>
    <dgm:cxn modelId="{E8702E34-D03A-4EC5-965B-5ECB09E6DAD1}" type="presParOf" srcId="{9A7BB302-C6C3-494B-840D-5874FC8CFA31}" destId="{80A6E3C8-037F-4B06-89E6-B5D7B98C55B2}" srcOrd="2" destOrd="0" presId="urn:microsoft.com/office/officeart/2005/8/layout/list1"/>
    <dgm:cxn modelId="{708A9FEA-5B1E-4F0F-9D4D-4C990CB5A46C}" type="presParOf" srcId="{9A7BB302-C6C3-494B-840D-5874FC8CFA31}" destId="{F80D4B59-9175-4A18-8B8F-DFB49D433B58}" srcOrd="3" destOrd="0" presId="urn:microsoft.com/office/officeart/2005/8/layout/list1"/>
    <dgm:cxn modelId="{445B5E32-D16D-4F9B-8E3D-F0D492780FAB}" type="presParOf" srcId="{9A7BB302-C6C3-494B-840D-5874FC8CFA31}" destId="{E345FE7A-B290-4A91-9F25-9D63EB2122FB}" srcOrd="4" destOrd="0" presId="urn:microsoft.com/office/officeart/2005/8/layout/list1"/>
    <dgm:cxn modelId="{DE22BFD0-265C-4EE9-949F-3F2338E7AC03}" type="presParOf" srcId="{E345FE7A-B290-4A91-9F25-9D63EB2122FB}" destId="{61EA9A36-A23D-4BBB-B44A-D840CD086386}" srcOrd="0" destOrd="0" presId="urn:microsoft.com/office/officeart/2005/8/layout/list1"/>
    <dgm:cxn modelId="{31ADAFAD-651E-46BF-BE44-5F9BCC6590D2}" type="presParOf" srcId="{E345FE7A-B290-4A91-9F25-9D63EB2122FB}" destId="{0AA0F0CB-A934-497D-B47B-328F0A3426CA}" srcOrd="1" destOrd="0" presId="urn:microsoft.com/office/officeart/2005/8/layout/list1"/>
    <dgm:cxn modelId="{69DDC169-4C22-48FF-8189-B86546B3486F}" type="presParOf" srcId="{9A7BB302-C6C3-494B-840D-5874FC8CFA31}" destId="{B89703F6-DA94-4A7A-8334-5AB260C24C3E}" srcOrd="5" destOrd="0" presId="urn:microsoft.com/office/officeart/2005/8/layout/list1"/>
    <dgm:cxn modelId="{7D221274-2F3A-4F20-8267-1DB7F916887E}" type="presParOf" srcId="{9A7BB302-C6C3-494B-840D-5874FC8CFA31}" destId="{8EB45968-BD36-471B-8496-8026B9B4CABF}" srcOrd="6" destOrd="0" presId="urn:microsoft.com/office/officeart/2005/8/layout/list1"/>
    <dgm:cxn modelId="{A2444385-CB5F-4632-8B8B-AF75A26683F4}" type="presParOf" srcId="{9A7BB302-C6C3-494B-840D-5874FC8CFA31}" destId="{EA1D352C-A1A6-407D-A75A-D20247BA94B1}" srcOrd="7" destOrd="0" presId="urn:microsoft.com/office/officeart/2005/8/layout/list1"/>
    <dgm:cxn modelId="{D87A8956-A7EB-48D9-A958-F798D4AC24CF}" type="presParOf" srcId="{9A7BB302-C6C3-494B-840D-5874FC8CFA31}" destId="{899462CA-C3CB-475A-B38F-EFF74F9EAACC}" srcOrd="8" destOrd="0" presId="urn:microsoft.com/office/officeart/2005/8/layout/list1"/>
    <dgm:cxn modelId="{A7737B6E-7766-4158-BD70-688081407924}" type="presParOf" srcId="{899462CA-C3CB-475A-B38F-EFF74F9EAACC}" destId="{65D9DBAE-BBDF-40BA-A8F7-6FA6C32E09B6}" srcOrd="0" destOrd="0" presId="urn:microsoft.com/office/officeart/2005/8/layout/list1"/>
    <dgm:cxn modelId="{3443BE2E-2061-4251-AC5C-E2DF4864B7F0}" type="presParOf" srcId="{899462CA-C3CB-475A-B38F-EFF74F9EAACC}" destId="{F2BC206C-99F3-4756-AF28-F3BDC3BC5BE4}" srcOrd="1" destOrd="0" presId="urn:microsoft.com/office/officeart/2005/8/layout/list1"/>
    <dgm:cxn modelId="{CFAE707B-DB4F-4634-AFF3-3D12B7EBC337}" type="presParOf" srcId="{9A7BB302-C6C3-494B-840D-5874FC8CFA31}" destId="{9B83E157-5F19-4A84-8B48-10F5E3F49AFA}" srcOrd="9" destOrd="0" presId="urn:microsoft.com/office/officeart/2005/8/layout/list1"/>
    <dgm:cxn modelId="{CA0DECD7-1F22-49A8-AEEE-BE86368B195D}" type="presParOf" srcId="{9A7BB302-C6C3-494B-840D-5874FC8CFA31}" destId="{F169DDA0-24E0-4BD5-8E92-89DC14BD9E06}"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ADDDA41-656A-478C-A1BC-E867B29734A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8F645A65-D7E1-45CF-9901-718FD496582D}">
      <dgm:prSet/>
      <dgm:spPr/>
      <dgm:t>
        <a:bodyPr/>
        <a:lstStyle/>
        <a:p>
          <a:r>
            <a:rPr lang="en-US"/>
            <a:t>Dated November 27, 2017</a:t>
          </a:r>
        </a:p>
      </dgm:t>
    </dgm:pt>
    <dgm:pt modelId="{821E46AA-B768-40AA-BCB2-2050AA17DC79}" type="parTrans" cxnId="{93D419F3-2FDC-4759-A6FE-C821F65BBA94}">
      <dgm:prSet/>
      <dgm:spPr/>
      <dgm:t>
        <a:bodyPr/>
        <a:lstStyle/>
        <a:p>
          <a:endParaRPr lang="en-US"/>
        </a:p>
      </dgm:t>
    </dgm:pt>
    <dgm:pt modelId="{FE09B8DB-344B-4A57-8DAF-32A0DCD9DA99}" type="sibTrans" cxnId="{93D419F3-2FDC-4759-A6FE-C821F65BBA94}">
      <dgm:prSet/>
      <dgm:spPr/>
      <dgm:t>
        <a:bodyPr/>
        <a:lstStyle/>
        <a:p>
          <a:endParaRPr lang="en-US"/>
        </a:p>
      </dgm:t>
    </dgm:pt>
    <dgm:pt modelId="{90342809-E84E-4B76-8DAC-9D09839C5839}">
      <dgm:prSet/>
      <dgm:spPr/>
      <dgm:t>
        <a:bodyPr/>
        <a:lstStyle/>
        <a:p>
          <a:r>
            <a:rPr lang="en-US"/>
            <a:t>Statement of Work, Rehab, Other</a:t>
          </a:r>
        </a:p>
      </dgm:t>
    </dgm:pt>
    <dgm:pt modelId="{A1269205-1644-4F09-994E-93B8AE52AD0B}" type="parTrans" cxnId="{4E303609-3761-460A-A354-C090E3042842}">
      <dgm:prSet/>
      <dgm:spPr/>
      <dgm:t>
        <a:bodyPr/>
        <a:lstStyle/>
        <a:p>
          <a:endParaRPr lang="en-US"/>
        </a:p>
      </dgm:t>
    </dgm:pt>
    <dgm:pt modelId="{BD5AD25C-D711-4462-8B9C-5832BE2115EE}" type="sibTrans" cxnId="{4E303609-3761-460A-A354-C090E3042842}">
      <dgm:prSet/>
      <dgm:spPr/>
      <dgm:t>
        <a:bodyPr/>
        <a:lstStyle/>
        <a:p>
          <a:endParaRPr lang="en-US"/>
        </a:p>
      </dgm:t>
    </dgm:pt>
    <dgm:pt modelId="{DD38A343-CC0D-4273-A83D-47F4D67E583B}">
      <dgm:prSet/>
      <dgm:spPr/>
      <dgm:t>
        <a:bodyPr/>
        <a:lstStyle/>
        <a:p>
          <a:r>
            <a:rPr lang="en-US"/>
            <a:t>Owner's Intent</a:t>
          </a:r>
        </a:p>
      </dgm:t>
    </dgm:pt>
    <dgm:pt modelId="{5DCE9402-CB96-4E67-A05C-2D5E6CA65F60}" type="parTrans" cxnId="{DF5C3E05-30D3-4440-B2E9-75013201EA2B}">
      <dgm:prSet/>
      <dgm:spPr/>
      <dgm:t>
        <a:bodyPr/>
        <a:lstStyle/>
        <a:p>
          <a:endParaRPr lang="en-US"/>
        </a:p>
      </dgm:t>
    </dgm:pt>
    <dgm:pt modelId="{2A5E509F-7588-47D2-B4BD-E3C67F53ACF6}" type="sibTrans" cxnId="{DF5C3E05-30D3-4440-B2E9-75013201EA2B}">
      <dgm:prSet/>
      <dgm:spPr/>
      <dgm:t>
        <a:bodyPr/>
        <a:lstStyle/>
        <a:p>
          <a:endParaRPr lang="en-US"/>
        </a:p>
      </dgm:t>
    </dgm:pt>
    <dgm:pt modelId="{C408321B-E752-432A-80D2-1527529AFBED}" type="pres">
      <dgm:prSet presAssocID="{FADDDA41-656A-478C-A1BC-E867B29734AC}" presName="diagram" presStyleCnt="0">
        <dgm:presLayoutVars>
          <dgm:dir/>
          <dgm:resizeHandles val="exact"/>
        </dgm:presLayoutVars>
      </dgm:prSet>
      <dgm:spPr/>
    </dgm:pt>
    <dgm:pt modelId="{00306E39-03EC-4220-9E83-63CE1B713EE5}" type="pres">
      <dgm:prSet presAssocID="{8F645A65-D7E1-45CF-9901-718FD496582D}" presName="node" presStyleLbl="node1" presStyleIdx="0" presStyleCnt="3">
        <dgm:presLayoutVars>
          <dgm:bulletEnabled val="1"/>
        </dgm:presLayoutVars>
      </dgm:prSet>
      <dgm:spPr/>
    </dgm:pt>
    <dgm:pt modelId="{790953AD-9B8B-472B-BEC7-1FEC82DE7BF3}" type="pres">
      <dgm:prSet presAssocID="{FE09B8DB-344B-4A57-8DAF-32A0DCD9DA99}" presName="sibTrans" presStyleCnt="0"/>
      <dgm:spPr/>
    </dgm:pt>
    <dgm:pt modelId="{09F28AF9-78F0-4142-92AF-F7E72BAC1885}" type="pres">
      <dgm:prSet presAssocID="{90342809-E84E-4B76-8DAC-9D09839C5839}" presName="node" presStyleLbl="node1" presStyleIdx="1" presStyleCnt="3">
        <dgm:presLayoutVars>
          <dgm:bulletEnabled val="1"/>
        </dgm:presLayoutVars>
      </dgm:prSet>
      <dgm:spPr/>
    </dgm:pt>
    <dgm:pt modelId="{57B5B659-3C07-447E-AE3E-CD416B449A23}" type="pres">
      <dgm:prSet presAssocID="{BD5AD25C-D711-4462-8B9C-5832BE2115EE}" presName="sibTrans" presStyleCnt="0"/>
      <dgm:spPr/>
    </dgm:pt>
    <dgm:pt modelId="{AF5DE7AD-638C-46F8-9351-62F8F6E19EA3}" type="pres">
      <dgm:prSet presAssocID="{DD38A343-CC0D-4273-A83D-47F4D67E583B}" presName="node" presStyleLbl="node1" presStyleIdx="2" presStyleCnt="3">
        <dgm:presLayoutVars>
          <dgm:bulletEnabled val="1"/>
        </dgm:presLayoutVars>
      </dgm:prSet>
      <dgm:spPr/>
    </dgm:pt>
  </dgm:ptLst>
  <dgm:cxnLst>
    <dgm:cxn modelId="{DF5C3E05-30D3-4440-B2E9-75013201EA2B}" srcId="{FADDDA41-656A-478C-A1BC-E867B29734AC}" destId="{DD38A343-CC0D-4273-A83D-47F4D67E583B}" srcOrd="2" destOrd="0" parTransId="{5DCE9402-CB96-4E67-A05C-2D5E6CA65F60}" sibTransId="{2A5E509F-7588-47D2-B4BD-E3C67F53ACF6}"/>
    <dgm:cxn modelId="{4E303609-3761-460A-A354-C090E3042842}" srcId="{FADDDA41-656A-478C-A1BC-E867B29734AC}" destId="{90342809-E84E-4B76-8DAC-9D09839C5839}" srcOrd="1" destOrd="0" parTransId="{A1269205-1644-4F09-994E-93B8AE52AD0B}" sibTransId="{BD5AD25C-D711-4462-8B9C-5832BE2115EE}"/>
    <dgm:cxn modelId="{492CA77C-B44A-40D3-97DB-00DAE7EAC3EA}" type="presOf" srcId="{FADDDA41-656A-478C-A1BC-E867B29734AC}" destId="{C408321B-E752-432A-80D2-1527529AFBED}" srcOrd="0" destOrd="0" presId="urn:microsoft.com/office/officeart/2005/8/layout/default"/>
    <dgm:cxn modelId="{1019D9C3-3A0A-484E-B04C-B0E3B1C6B5F1}" type="presOf" srcId="{DD38A343-CC0D-4273-A83D-47F4D67E583B}" destId="{AF5DE7AD-638C-46F8-9351-62F8F6E19EA3}" srcOrd="0" destOrd="0" presId="urn:microsoft.com/office/officeart/2005/8/layout/default"/>
    <dgm:cxn modelId="{93D419F3-2FDC-4759-A6FE-C821F65BBA94}" srcId="{FADDDA41-656A-478C-A1BC-E867B29734AC}" destId="{8F645A65-D7E1-45CF-9901-718FD496582D}" srcOrd="0" destOrd="0" parTransId="{821E46AA-B768-40AA-BCB2-2050AA17DC79}" sibTransId="{FE09B8DB-344B-4A57-8DAF-32A0DCD9DA99}"/>
    <dgm:cxn modelId="{33EB31F8-43EE-4080-9A4D-BD3F58AAF77A}" type="presOf" srcId="{8F645A65-D7E1-45CF-9901-718FD496582D}" destId="{00306E39-03EC-4220-9E83-63CE1B713EE5}" srcOrd="0" destOrd="0" presId="urn:microsoft.com/office/officeart/2005/8/layout/default"/>
    <dgm:cxn modelId="{5F01A2FF-712F-4589-A64D-33D4869A58CD}" type="presOf" srcId="{90342809-E84E-4B76-8DAC-9D09839C5839}" destId="{09F28AF9-78F0-4142-92AF-F7E72BAC1885}" srcOrd="0" destOrd="0" presId="urn:microsoft.com/office/officeart/2005/8/layout/default"/>
    <dgm:cxn modelId="{03ABE769-3BF0-427A-822A-20C569103FE8}" type="presParOf" srcId="{C408321B-E752-432A-80D2-1527529AFBED}" destId="{00306E39-03EC-4220-9E83-63CE1B713EE5}" srcOrd="0" destOrd="0" presId="urn:microsoft.com/office/officeart/2005/8/layout/default"/>
    <dgm:cxn modelId="{89BCB701-D7A9-4007-A84E-B41CE21A607D}" type="presParOf" srcId="{C408321B-E752-432A-80D2-1527529AFBED}" destId="{790953AD-9B8B-472B-BEC7-1FEC82DE7BF3}" srcOrd="1" destOrd="0" presId="urn:microsoft.com/office/officeart/2005/8/layout/default"/>
    <dgm:cxn modelId="{82B56175-E402-471F-9863-E9BA7994CDB2}" type="presParOf" srcId="{C408321B-E752-432A-80D2-1527529AFBED}" destId="{09F28AF9-78F0-4142-92AF-F7E72BAC1885}" srcOrd="2" destOrd="0" presId="urn:microsoft.com/office/officeart/2005/8/layout/default"/>
    <dgm:cxn modelId="{B85FD0CA-2B4B-4FCC-B679-C0E959ECC9A6}" type="presParOf" srcId="{C408321B-E752-432A-80D2-1527529AFBED}" destId="{57B5B659-3C07-447E-AE3E-CD416B449A23}" srcOrd="3" destOrd="0" presId="urn:microsoft.com/office/officeart/2005/8/layout/default"/>
    <dgm:cxn modelId="{3D6CD938-545D-4AF0-9830-9FBE862D97AA}" type="presParOf" srcId="{C408321B-E752-432A-80D2-1527529AFBED}" destId="{AF5DE7AD-638C-46F8-9351-62F8F6E19EA3}"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2DD9BE0-9003-411D-9A12-BA9F925B08A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A1143BAA-B2BF-471A-B55B-ECEAA899B9F1}">
      <dgm:prSet/>
      <dgm:spPr/>
      <dgm:t>
        <a:bodyPr/>
        <a:lstStyle/>
        <a:p>
          <a:r>
            <a:rPr lang="en-US"/>
            <a:t>Statement of Work</a:t>
          </a:r>
        </a:p>
      </dgm:t>
    </dgm:pt>
    <dgm:pt modelId="{67C1D980-AF00-40FB-A81E-68DC5A82B2C5}" type="parTrans" cxnId="{2BA3D9EB-1808-4C57-A6DB-72C8CE1B9BCE}">
      <dgm:prSet/>
      <dgm:spPr/>
      <dgm:t>
        <a:bodyPr/>
        <a:lstStyle/>
        <a:p>
          <a:endParaRPr lang="en-US"/>
        </a:p>
      </dgm:t>
    </dgm:pt>
    <dgm:pt modelId="{53E121EE-E56E-4A76-9B31-81DF754FDD7A}" type="sibTrans" cxnId="{2BA3D9EB-1808-4C57-A6DB-72C8CE1B9BCE}">
      <dgm:prSet/>
      <dgm:spPr/>
      <dgm:t>
        <a:bodyPr/>
        <a:lstStyle/>
        <a:p>
          <a:endParaRPr lang="en-US"/>
        </a:p>
      </dgm:t>
    </dgm:pt>
    <dgm:pt modelId="{C7C8BA2B-ACD3-42DC-AAD3-A5C1789CF186}">
      <dgm:prSet/>
      <dgm:spPr/>
      <dgm:t>
        <a:bodyPr/>
        <a:lstStyle/>
        <a:p>
          <a:r>
            <a:rPr lang="en-US"/>
            <a:t>Preparation</a:t>
          </a:r>
        </a:p>
      </dgm:t>
    </dgm:pt>
    <dgm:pt modelId="{C61C05CD-813C-4D80-BA51-5A6E0DCB3DCA}" type="parTrans" cxnId="{5D514FB7-EE72-4DAE-BDB4-55ED6227C283}">
      <dgm:prSet/>
      <dgm:spPr/>
      <dgm:t>
        <a:bodyPr/>
        <a:lstStyle/>
        <a:p>
          <a:endParaRPr lang="en-US"/>
        </a:p>
      </dgm:t>
    </dgm:pt>
    <dgm:pt modelId="{EBA84DBE-45C1-401E-8DBC-992976DF6481}" type="sibTrans" cxnId="{5D514FB7-EE72-4DAE-BDB4-55ED6227C283}">
      <dgm:prSet/>
      <dgm:spPr/>
      <dgm:t>
        <a:bodyPr/>
        <a:lstStyle/>
        <a:p>
          <a:endParaRPr lang="en-US"/>
        </a:p>
      </dgm:t>
    </dgm:pt>
    <dgm:pt modelId="{098CDB10-802D-4EBD-85A9-D8D036617D96}">
      <dgm:prSet/>
      <dgm:spPr/>
      <dgm:t>
        <a:bodyPr/>
        <a:lstStyle/>
        <a:p>
          <a:r>
            <a:rPr lang="en-US"/>
            <a:t>Site Visit</a:t>
          </a:r>
        </a:p>
      </dgm:t>
    </dgm:pt>
    <dgm:pt modelId="{54BEF491-EE4F-43CB-8A0E-F622AB1F1902}" type="parTrans" cxnId="{F490430F-6CC8-4124-9222-8E833EFDA646}">
      <dgm:prSet/>
      <dgm:spPr/>
      <dgm:t>
        <a:bodyPr/>
        <a:lstStyle/>
        <a:p>
          <a:endParaRPr lang="en-US"/>
        </a:p>
      </dgm:t>
    </dgm:pt>
    <dgm:pt modelId="{9B865A2E-3FD7-4CBA-B4C9-8124384E6104}" type="sibTrans" cxnId="{F490430F-6CC8-4124-9222-8E833EFDA646}">
      <dgm:prSet/>
      <dgm:spPr/>
      <dgm:t>
        <a:bodyPr/>
        <a:lstStyle/>
        <a:p>
          <a:endParaRPr lang="en-US"/>
        </a:p>
      </dgm:t>
    </dgm:pt>
    <dgm:pt modelId="{73DE3162-CF5E-4FD7-8F24-A4B895E61420}">
      <dgm:prSet/>
      <dgm:spPr/>
      <dgm:t>
        <a:bodyPr/>
        <a:lstStyle/>
        <a:p>
          <a:r>
            <a:rPr lang="en-US"/>
            <a:t>The Report</a:t>
          </a:r>
        </a:p>
      </dgm:t>
    </dgm:pt>
    <dgm:pt modelId="{D6AB74B7-5325-4269-9DFC-82F12009E1EB}" type="parTrans" cxnId="{4BBE031F-939E-462B-86CD-82D6853DCF18}">
      <dgm:prSet/>
      <dgm:spPr/>
      <dgm:t>
        <a:bodyPr/>
        <a:lstStyle/>
        <a:p>
          <a:endParaRPr lang="en-US"/>
        </a:p>
      </dgm:t>
    </dgm:pt>
    <dgm:pt modelId="{14EB43A6-9064-4203-98DF-4C5FE9DBA7AB}" type="sibTrans" cxnId="{4BBE031F-939E-462B-86CD-82D6853DCF18}">
      <dgm:prSet/>
      <dgm:spPr/>
      <dgm:t>
        <a:bodyPr/>
        <a:lstStyle/>
        <a:p>
          <a:endParaRPr lang="en-US"/>
        </a:p>
      </dgm:t>
    </dgm:pt>
    <dgm:pt modelId="{3F50A532-0695-4768-818D-DA88939CEE26}">
      <dgm:prSet/>
      <dgm:spPr/>
      <dgm:t>
        <a:bodyPr/>
        <a:lstStyle/>
        <a:p>
          <a:r>
            <a:rPr lang="en-US"/>
            <a:t>Other</a:t>
          </a:r>
        </a:p>
      </dgm:t>
    </dgm:pt>
    <dgm:pt modelId="{65B4C566-6E77-430E-AC47-790165A9C901}" type="parTrans" cxnId="{0883EAC7-CACD-424A-9849-4B13BDA62E81}">
      <dgm:prSet/>
      <dgm:spPr/>
      <dgm:t>
        <a:bodyPr/>
        <a:lstStyle/>
        <a:p>
          <a:endParaRPr lang="en-US"/>
        </a:p>
      </dgm:t>
    </dgm:pt>
    <dgm:pt modelId="{BD565B31-5200-4AC8-88BF-A836018F6637}" type="sibTrans" cxnId="{0883EAC7-CACD-424A-9849-4B13BDA62E81}">
      <dgm:prSet/>
      <dgm:spPr/>
      <dgm:t>
        <a:bodyPr/>
        <a:lstStyle/>
        <a:p>
          <a:endParaRPr lang="en-US"/>
        </a:p>
      </dgm:t>
    </dgm:pt>
    <dgm:pt modelId="{C41A5D71-71AD-4889-82F4-BBCA66C0017B}">
      <dgm:prSet/>
      <dgm:spPr/>
      <dgm:t>
        <a:bodyPr/>
        <a:lstStyle/>
        <a:p>
          <a:r>
            <a:rPr lang="en-US"/>
            <a:t>Scope of Work with Project Architect</a:t>
          </a:r>
        </a:p>
      </dgm:t>
    </dgm:pt>
    <dgm:pt modelId="{93DE377D-F6F3-4143-8AAE-C95474C96625}" type="parTrans" cxnId="{F022FB93-C126-4720-BD51-0246CB5FB1C6}">
      <dgm:prSet/>
      <dgm:spPr/>
      <dgm:t>
        <a:bodyPr/>
        <a:lstStyle/>
        <a:p>
          <a:endParaRPr lang="en-US"/>
        </a:p>
      </dgm:t>
    </dgm:pt>
    <dgm:pt modelId="{F863F7F2-A217-4D94-872C-7231E69EBB13}" type="sibTrans" cxnId="{F022FB93-C126-4720-BD51-0246CB5FB1C6}">
      <dgm:prSet/>
      <dgm:spPr/>
      <dgm:t>
        <a:bodyPr/>
        <a:lstStyle/>
        <a:p>
          <a:endParaRPr lang="en-US"/>
        </a:p>
      </dgm:t>
    </dgm:pt>
    <dgm:pt modelId="{BADA8029-D195-45E0-B5A9-0466D2C67748}" type="pres">
      <dgm:prSet presAssocID="{62DD9BE0-9003-411D-9A12-BA9F925B08AF}" presName="Name0" presStyleCnt="0">
        <dgm:presLayoutVars>
          <dgm:dir/>
          <dgm:resizeHandles val="exact"/>
        </dgm:presLayoutVars>
      </dgm:prSet>
      <dgm:spPr/>
    </dgm:pt>
    <dgm:pt modelId="{2A91CABB-3BD6-463C-8BF2-CFCE72FAF207}" type="pres">
      <dgm:prSet presAssocID="{A1143BAA-B2BF-471A-B55B-ECEAA899B9F1}" presName="node" presStyleLbl="node1" presStyleIdx="0" presStyleCnt="6">
        <dgm:presLayoutVars>
          <dgm:bulletEnabled val="1"/>
        </dgm:presLayoutVars>
      </dgm:prSet>
      <dgm:spPr/>
    </dgm:pt>
    <dgm:pt modelId="{DAFA1B6B-9D49-49F8-8B90-2A1E66EFB681}" type="pres">
      <dgm:prSet presAssocID="{53E121EE-E56E-4A76-9B31-81DF754FDD7A}" presName="sibTrans" presStyleLbl="sibTrans1D1" presStyleIdx="0" presStyleCnt="5"/>
      <dgm:spPr/>
    </dgm:pt>
    <dgm:pt modelId="{3045CDA1-E943-420F-A653-A38645DF0F78}" type="pres">
      <dgm:prSet presAssocID="{53E121EE-E56E-4A76-9B31-81DF754FDD7A}" presName="connectorText" presStyleLbl="sibTrans1D1" presStyleIdx="0" presStyleCnt="5"/>
      <dgm:spPr/>
    </dgm:pt>
    <dgm:pt modelId="{B2D62C0F-5B6D-4848-8F51-F04800C84FB4}" type="pres">
      <dgm:prSet presAssocID="{C7C8BA2B-ACD3-42DC-AAD3-A5C1789CF186}" presName="node" presStyleLbl="node1" presStyleIdx="1" presStyleCnt="6">
        <dgm:presLayoutVars>
          <dgm:bulletEnabled val="1"/>
        </dgm:presLayoutVars>
      </dgm:prSet>
      <dgm:spPr/>
    </dgm:pt>
    <dgm:pt modelId="{058414EA-BEFA-4C41-80FD-78846326F9FB}" type="pres">
      <dgm:prSet presAssocID="{EBA84DBE-45C1-401E-8DBC-992976DF6481}" presName="sibTrans" presStyleLbl="sibTrans1D1" presStyleIdx="1" presStyleCnt="5"/>
      <dgm:spPr/>
    </dgm:pt>
    <dgm:pt modelId="{DE0F80AB-3164-49E3-ADF2-98ED5FFB09FC}" type="pres">
      <dgm:prSet presAssocID="{EBA84DBE-45C1-401E-8DBC-992976DF6481}" presName="connectorText" presStyleLbl="sibTrans1D1" presStyleIdx="1" presStyleCnt="5"/>
      <dgm:spPr/>
    </dgm:pt>
    <dgm:pt modelId="{7F849222-9382-4798-986E-7056ECA90A81}" type="pres">
      <dgm:prSet presAssocID="{098CDB10-802D-4EBD-85A9-D8D036617D96}" presName="node" presStyleLbl="node1" presStyleIdx="2" presStyleCnt="6">
        <dgm:presLayoutVars>
          <dgm:bulletEnabled val="1"/>
        </dgm:presLayoutVars>
      </dgm:prSet>
      <dgm:spPr/>
    </dgm:pt>
    <dgm:pt modelId="{4D0C17A9-C0A4-462D-AEB2-D92008B96410}" type="pres">
      <dgm:prSet presAssocID="{9B865A2E-3FD7-4CBA-B4C9-8124384E6104}" presName="sibTrans" presStyleLbl="sibTrans1D1" presStyleIdx="2" presStyleCnt="5"/>
      <dgm:spPr/>
    </dgm:pt>
    <dgm:pt modelId="{675A4A46-F278-414A-BD24-EEB26A828833}" type="pres">
      <dgm:prSet presAssocID="{9B865A2E-3FD7-4CBA-B4C9-8124384E6104}" presName="connectorText" presStyleLbl="sibTrans1D1" presStyleIdx="2" presStyleCnt="5"/>
      <dgm:spPr/>
    </dgm:pt>
    <dgm:pt modelId="{AA251D96-B8D2-4293-8583-4032054A18CC}" type="pres">
      <dgm:prSet presAssocID="{73DE3162-CF5E-4FD7-8F24-A4B895E61420}" presName="node" presStyleLbl="node1" presStyleIdx="3" presStyleCnt="6">
        <dgm:presLayoutVars>
          <dgm:bulletEnabled val="1"/>
        </dgm:presLayoutVars>
      </dgm:prSet>
      <dgm:spPr/>
    </dgm:pt>
    <dgm:pt modelId="{C0995F33-6F25-4811-AF19-DEDA7355E070}" type="pres">
      <dgm:prSet presAssocID="{14EB43A6-9064-4203-98DF-4C5FE9DBA7AB}" presName="sibTrans" presStyleLbl="sibTrans1D1" presStyleIdx="3" presStyleCnt="5"/>
      <dgm:spPr/>
    </dgm:pt>
    <dgm:pt modelId="{9FF0CCFC-2256-4D01-AD33-915958899B7F}" type="pres">
      <dgm:prSet presAssocID="{14EB43A6-9064-4203-98DF-4C5FE9DBA7AB}" presName="connectorText" presStyleLbl="sibTrans1D1" presStyleIdx="3" presStyleCnt="5"/>
      <dgm:spPr/>
    </dgm:pt>
    <dgm:pt modelId="{20F250D2-77DA-4B4A-B172-659AF6E21A9F}" type="pres">
      <dgm:prSet presAssocID="{3F50A532-0695-4768-818D-DA88939CEE26}" presName="node" presStyleLbl="node1" presStyleIdx="4" presStyleCnt="6">
        <dgm:presLayoutVars>
          <dgm:bulletEnabled val="1"/>
        </dgm:presLayoutVars>
      </dgm:prSet>
      <dgm:spPr/>
    </dgm:pt>
    <dgm:pt modelId="{6DA8FF04-106C-48E2-B0D2-38A943BB494E}" type="pres">
      <dgm:prSet presAssocID="{BD565B31-5200-4AC8-88BF-A836018F6637}" presName="sibTrans" presStyleLbl="sibTrans1D1" presStyleIdx="4" presStyleCnt="5"/>
      <dgm:spPr/>
    </dgm:pt>
    <dgm:pt modelId="{BAD32B21-E427-4286-9505-85A0CE5A4EB4}" type="pres">
      <dgm:prSet presAssocID="{BD565B31-5200-4AC8-88BF-A836018F6637}" presName="connectorText" presStyleLbl="sibTrans1D1" presStyleIdx="4" presStyleCnt="5"/>
      <dgm:spPr/>
    </dgm:pt>
    <dgm:pt modelId="{92E4C6F7-8BEC-42A2-9415-118644315676}" type="pres">
      <dgm:prSet presAssocID="{C41A5D71-71AD-4889-82F4-BBCA66C0017B}" presName="node" presStyleLbl="node1" presStyleIdx="5" presStyleCnt="6">
        <dgm:presLayoutVars>
          <dgm:bulletEnabled val="1"/>
        </dgm:presLayoutVars>
      </dgm:prSet>
      <dgm:spPr/>
    </dgm:pt>
  </dgm:ptLst>
  <dgm:cxnLst>
    <dgm:cxn modelId="{938DCF08-C836-4F27-BDB5-267AB3F96158}" type="presOf" srcId="{A1143BAA-B2BF-471A-B55B-ECEAA899B9F1}" destId="{2A91CABB-3BD6-463C-8BF2-CFCE72FAF207}" srcOrd="0" destOrd="0" presId="urn:microsoft.com/office/officeart/2016/7/layout/RepeatingBendingProcessNew"/>
    <dgm:cxn modelId="{F490430F-6CC8-4124-9222-8E833EFDA646}" srcId="{62DD9BE0-9003-411D-9A12-BA9F925B08AF}" destId="{098CDB10-802D-4EBD-85A9-D8D036617D96}" srcOrd="2" destOrd="0" parTransId="{54BEF491-EE4F-43CB-8A0E-F622AB1F1902}" sibTransId="{9B865A2E-3FD7-4CBA-B4C9-8124384E6104}"/>
    <dgm:cxn modelId="{50A42A15-705B-424A-AC66-D4426988F96D}" type="presOf" srcId="{14EB43A6-9064-4203-98DF-4C5FE9DBA7AB}" destId="{9FF0CCFC-2256-4D01-AD33-915958899B7F}" srcOrd="1" destOrd="0" presId="urn:microsoft.com/office/officeart/2016/7/layout/RepeatingBendingProcessNew"/>
    <dgm:cxn modelId="{41B3EF15-3FE3-446E-97EC-237BE65101AF}" type="presOf" srcId="{53E121EE-E56E-4A76-9B31-81DF754FDD7A}" destId="{3045CDA1-E943-420F-A653-A38645DF0F78}" srcOrd="1" destOrd="0" presId="urn:microsoft.com/office/officeart/2016/7/layout/RepeatingBendingProcessNew"/>
    <dgm:cxn modelId="{4BBE031F-939E-462B-86CD-82D6853DCF18}" srcId="{62DD9BE0-9003-411D-9A12-BA9F925B08AF}" destId="{73DE3162-CF5E-4FD7-8F24-A4B895E61420}" srcOrd="3" destOrd="0" parTransId="{D6AB74B7-5325-4269-9DFC-82F12009E1EB}" sibTransId="{14EB43A6-9064-4203-98DF-4C5FE9DBA7AB}"/>
    <dgm:cxn modelId="{DA670624-2FB2-4550-9309-457FE12DCF56}" type="presOf" srcId="{3F50A532-0695-4768-818D-DA88939CEE26}" destId="{20F250D2-77DA-4B4A-B172-659AF6E21A9F}" srcOrd="0" destOrd="0" presId="urn:microsoft.com/office/officeart/2016/7/layout/RepeatingBendingProcessNew"/>
    <dgm:cxn modelId="{2148722A-FCD7-46C6-BB80-0AC23DAB6346}" type="presOf" srcId="{098CDB10-802D-4EBD-85A9-D8D036617D96}" destId="{7F849222-9382-4798-986E-7056ECA90A81}" srcOrd="0" destOrd="0" presId="urn:microsoft.com/office/officeart/2016/7/layout/RepeatingBendingProcessNew"/>
    <dgm:cxn modelId="{77031F4B-7637-4254-B792-61497CDC3BB7}" type="presOf" srcId="{C7C8BA2B-ACD3-42DC-AAD3-A5C1789CF186}" destId="{B2D62C0F-5B6D-4848-8F51-F04800C84FB4}" srcOrd="0" destOrd="0" presId="urn:microsoft.com/office/officeart/2016/7/layout/RepeatingBendingProcessNew"/>
    <dgm:cxn modelId="{A6C8A44D-BF04-488B-B088-1DDE4CDC4A12}" type="presOf" srcId="{53E121EE-E56E-4A76-9B31-81DF754FDD7A}" destId="{DAFA1B6B-9D49-49F8-8B90-2A1E66EFB681}" srcOrd="0" destOrd="0" presId="urn:microsoft.com/office/officeart/2016/7/layout/RepeatingBendingProcessNew"/>
    <dgm:cxn modelId="{3402477E-D3F3-46EC-B7CA-2418C6C8660A}" type="presOf" srcId="{BD565B31-5200-4AC8-88BF-A836018F6637}" destId="{BAD32B21-E427-4286-9505-85A0CE5A4EB4}" srcOrd="1" destOrd="0" presId="urn:microsoft.com/office/officeart/2016/7/layout/RepeatingBendingProcessNew"/>
    <dgm:cxn modelId="{40485482-A190-4140-A803-8694387AEC14}" type="presOf" srcId="{9B865A2E-3FD7-4CBA-B4C9-8124384E6104}" destId="{4D0C17A9-C0A4-462D-AEB2-D92008B96410}" srcOrd="0" destOrd="0" presId="urn:microsoft.com/office/officeart/2016/7/layout/RepeatingBendingProcessNew"/>
    <dgm:cxn modelId="{F022FB93-C126-4720-BD51-0246CB5FB1C6}" srcId="{62DD9BE0-9003-411D-9A12-BA9F925B08AF}" destId="{C41A5D71-71AD-4889-82F4-BBCA66C0017B}" srcOrd="5" destOrd="0" parTransId="{93DE377D-F6F3-4143-8AAE-C95474C96625}" sibTransId="{F863F7F2-A217-4D94-872C-7231E69EBB13}"/>
    <dgm:cxn modelId="{9B5A489B-7821-4172-BFC3-C26E85B16E48}" type="presOf" srcId="{14EB43A6-9064-4203-98DF-4C5FE9DBA7AB}" destId="{C0995F33-6F25-4811-AF19-DEDA7355E070}" srcOrd="0" destOrd="0" presId="urn:microsoft.com/office/officeart/2016/7/layout/RepeatingBendingProcessNew"/>
    <dgm:cxn modelId="{3BF3599B-14DD-4446-BA88-BA669A942F48}" type="presOf" srcId="{73DE3162-CF5E-4FD7-8F24-A4B895E61420}" destId="{AA251D96-B8D2-4293-8583-4032054A18CC}" srcOrd="0" destOrd="0" presId="urn:microsoft.com/office/officeart/2016/7/layout/RepeatingBendingProcessNew"/>
    <dgm:cxn modelId="{A7CD17A3-4FF2-475F-917E-4C5210FAC0C2}" type="presOf" srcId="{EBA84DBE-45C1-401E-8DBC-992976DF6481}" destId="{DE0F80AB-3164-49E3-ADF2-98ED5FFB09FC}" srcOrd="1" destOrd="0" presId="urn:microsoft.com/office/officeart/2016/7/layout/RepeatingBendingProcessNew"/>
    <dgm:cxn modelId="{822300AD-FE48-4D52-9498-80FA15DC8580}" type="presOf" srcId="{BD565B31-5200-4AC8-88BF-A836018F6637}" destId="{6DA8FF04-106C-48E2-B0D2-38A943BB494E}" srcOrd="0" destOrd="0" presId="urn:microsoft.com/office/officeart/2016/7/layout/RepeatingBendingProcessNew"/>
    <dgm:cxn modelId="{DD4136B0-6969-4296-A13B-805A2AD75A8B}" type="presOf" srcId="{C41A5D71-71AD-4889-82F4-BBCA66C0017B}" destId="{92E4C6F7-8BEC-42A2-9415-118644315676}" srcOrd="0" destOrd="0" presId="urn:microsoft.com/office/officeart/2016/7/layout/RepeatingBendingProcessNew"/>
    <dgm:cxn modelId="{4516C0B5-10F6-41B4-8F8D-BD59AF2E3ACD}" type="presOf" srcId="{9B865A2E-3FD7-4CBA-B4C9-8124384E6104}" destId="{675A4A46-F278-414A-BD24-EEB26A828833}" srcOrd="1" destOrd="0" presId="urn:microsoft.com/office/officeart/2016/7/layout/RepeatingBendingProcessNew"/>
    <dgm:cxn modelId="{EDE432B7-89EF-4C4C-A0D6-B740A54178D6}" type="presOf" srcId="{62DD9BE0-9003-411D-9A12-BA9F925B08AF}" destId="{BADA8029-D195-45E0-B5A9-0466D2C67748}" srcOrd="0" destOrd="0" presId="urn:microsoft.com/office/officeart/2016/7/layout/RepeatingBendingProcessNew"/>
    <dgm:cxn modelId="{5D514FB7-EE72-4DAE-BDB4-55ED6227C283}" srcId="{62DD9BE0-9003-411D-9A12-BA9F925B08AF}" destId="{C7C8BA2B-ACD3-42DC-AAD3-A5C1789CF186}" srcOrd="1" destOrd="0" parTransId="{C61C05CD-813C-4D80-BA51-5A6E0DCB3DCA}" sibTransId="{EBA84DBE-45C1-401E-8DBC-992976DF6481}"/>
    <dgm:cxn modelId="{0883EAC7-CACD-424A-9849-4B13BDA62E81}" srcId="{62DD9BE0-9003-411D-9A12-BA9F925B08AF}" destId="{3F50A532-0695-4768-818D-DA88939CEE26}" srcOrd="4" destOrd="0" parTransId="{65B4C566-6E77-430E-AC47-790165A9C901}" sibTransId="{BD565B31-5200-4AC8-88BF-A836018F6637}"/>
    <dgm:cxn modelId="{5703FBD1-9488-4F90-B877-538CD3DB9A8E}" type="presOf" srcId="{EBA84DBE-45C1-401E-8DBC-992976DF6481}" destId="{058414EA-BEFA-4C41-80FD-78846326F9FB}" srcOrd="0" destOrd="0" presId="urn:microsoft.com/office/officeart/2016/7/layout/RepeatingBendingProcessNew"/>
    <dgm:cxn modelId="{2BA3D9EB-1808-4C57-A6DB-72C8CE1B9BCE}" srcId="{62DD9BE0-9003-411D-9A12-BA9F925B08AF}" destId="{A1143BAA-B2BF-471A-B55B-ECEAA899B9F1}" srcOrd="0" destOrd="0" parTransId="{67C1D980-AF00-40FB-A81E-68DC5A82B2C5}" sibTransId="{53E121EE-E56E-4A76-9B31-81DF754FDD7A}"/>
    <dgm:cxn modelId="{FCB91727-4078-4897-AF6E-949D90E114C0}" type="presParOf" srcId="{BADA8029-D195-45E0-B5A9-0466D2C67748}" destId="{2A91CABB-3BD6-463C-8BF2-CFCE72FAF207}" srcOrd="0" destOrd="0" presId="urn:microsoft.com/office/officeart/2016/7/layout/RepeatingBendingProcessNew"/>
    <dgm:cxn modelId="{D2AAD415-9DD7-4C01-9F83-8455D2195855}" type="presParOf" srcId="{BADA8029-D195-45E0-B5A9-0466D2C67748}" destId="{DAFA1B6B-9D49-49F8-8B90-2A1E66EFB681}" srcOrd="1" destOrd="0" presId="urn:microsoft.com/office/officeart/2016/7/layout/RepeatingBendingProcessNew"/>
    <dgm:cxn modelId="{D94203FD-7FD4-4E21-9C11-27791F898246}" type="presParOf" srcId="{DAFA1B6B-9D49-49F8-8B90-2A1E66EFB681}" destId="{3045CDA1-E943-420F-A653-A38645DF0F78}" srcOrd="0" destOrd="0" presId="urn:microsoft.com/office/officeart/2016/7/layout/RepeatingBendingProcessNew"/>
    <dgm:cxn modelId="{9CAB6137-EEE3-412D-B212-28565128B237}" type="presParOf" srcId="{BADA8029-D195-45E0-B5A9-0466D2C67748}" destId="{B2D62C0F-5B6D-4848-8F51-F04800C84FB4}" srcOrd="2" destOrd="0" presId="urn:microsoft.com/office/officeart/2016/7/layout/RepeatingBendingProcessNew"/>
    <dgm:cxn modelId="{CF34A960-F395-45FE-9F94-E9392074263C}" type="presParOf" srcId="{BADA8029-D195-45E0-B5A9-0466D2C67748}" destId="{058414EA-BEFA-4C41-80FD-78846326F9FB}" srcOrd="3" destOrd="0" presId="urn:microsoft.com/office/officeart/2016/7/layout/RepeatingBendingProcessNew"/>
    <dgm:cxn modelId="{F549F713-E024-462F-B41B-6C21442F3A4D}" type="presParOf" srcId="{058414EA-BEFA-4C41-80FD-78846326F9FB}" destId="{DE0F80AB-3164-49E3-ADF2-98ED5FFB09FC}" srcOrd="0" destOrd="0" presId="urn:microsoft.com/office/officeart/2016/7/layout/RepeatingBendingProcessNew"/>
    <dgm:cxn modelId="{B72D799E-2280-4D2A-B1CD-45899663AD24}" type="presParOf" srcId="{BADA8029-D195-45E0-B5A9-0466D2C67748}" destId="{7F849222-9382-4798-986E-7056ECA90A81}" srcOrd="4" destOrd="0" presId="urn:microsoft.com/office/officeart/2016/7/layout/RepeatingBendingProcessNew"/>
    <dgm:cxn modelId="{EF4EBE24-230D-4BA7-9ECE-27CA8D46AB25}" type="presParOf" srcId="{BADA8029-D195-45E0-B5A9-0466D2C67748}" destId="{4D0C17A9-C0A4-462D-AEB2-D92008B96410}" srcOrd="5" destOrd="0" presId="urn:microsoft.com/office/officeart/2016/7/layout/RepeatingBendingProcessNew"/>
    <dgm:cxn modelId="{359A6B10-48F6-44B5-BF67-39A3CBE75385}" type="presParOf" srcId="{4D0C17A9-C0A4-462D-AEB2-D92008B96410}" destId="{675A4A46-F278-414A-BD24-EEB26A828833}" srcOrd="0" destOrd="0" presId="urn:microsoft.com/office/officeart/2016/7/layout/RepeatingBendingProcessNew"/>
    <dgm:cxn modelId="{5A77DE87-4E35-47F7-99EF-EFE71794EC62}" type="presParOf" srcId="{BADA8029-D195-45E0-B5A9-0466D2C67748}" destId="{AA251D96-B8D2-4293-8583-4032054A18CC}" srcOrd="6" destOrd="0" presId="urn:microsoft.com/office/officeart/2016/7/layout/RepeatingBendingProcessNew"/>
    <dgm:cxn modelId="{E2ABD136-E5D6-4C0D-8EFD-C0AB8BED7B80}" type="presParOf" srcId="{BADA8029-D195-45E0-B5A9-0466D2C67748}" destId="{C0995F33-6F25-4811-AF19-DEDA7355E070}" srcOrd="7" destOrd="0" presId="urn:microsoft.com/office/officeart/2016/7/layout/RepeatingBendingProcessNew"/>
    <dgm:cxn modelId="{DDBE7F0B-F227-4FDF-8EF4-9BC9BA3A2CA9}" type="presParOf" srcId="{C0995F33-6F25-4811-AF19-DEDA7355E070}" destId="{9FF0CCFC-2256-4D01-AD33-915958899B7F}" srcOrd="0" destOrd="0" presId="urn:microsoft.com/office/officeart/2016/7/layout/RepeatingBendingProcessNew"/>
    <dgm:cxn modelId="{A1ED9DD5-E76B-40EF-B10F-E7CE9FCEC3D1}" type="presParOf" srcId="{BADA8029-D195-45E0-B5A9-0466D2C67748}" destId="{20F250D2-77DA-4B4A-B172-659AF6E21A9F}" srcOrd="8" destOrd="0" presId="urn:microsoft.com/office/officeart/2016/7/layout/RepeatingBendingProcessNew"/>
    <dgm:cxn modelId="{7C2D21AD-B123-4B2F-8909-4265A2656C8A}" type="presParOf" srcId="{BADA8029-D195-45E0-B5A9-0466D2C67748}" destId="{6DA8FF04-106C-48E2-B0D2-38A943BB494E}" srcOrd="9" destOrd="0" presId="urn:microsoft.com/office/officeart/2016/7/layout/RepeatingBendingProcessNew"/>
    <dgm:cxn modelId="{041EE467-4D05-48D3-9A6D-88059A3D90B8}" type="presParOf" srcId="{6DA8FF04-106C-48E2-B0D2-38A943BB494E}" destId="{BAD32B21-E427-4286-9505-85A0CE5A4EB4}" srcOrd="0" destOrd="0" presId="urn:microsoft.com/office/officeart/2016/7/layout/RepeatingBendingProcessNew"/>
    <dgm:cxn modelId="{06495E2D-A719-4F81-A7C2-2FE7EBF5B251}" type="presParOf" srcId="{BADA8029-D195-45E0-B5A9-0466D2C67748}" destId="{92E4C6F7-8BEC-42A2-9415-118644315676}" srcOrd="10"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AE2934-9165-4197-9A6F-297DC3AF3E39}" type="doc">
      <dgm:prSet loTypeId="urn:microsoft.com/office/officeart/2005/8/layout/hierarchy3" loCatId="hierarchy" qsTypeId="urn:microsoft.com/office/officeart/2005/8/quickstyle/simple1" qsCatId="simple" csTypeId="urn:microsoft.com/office/officeart/2005/8/colors/colorful1" csCatId="colorful" phldr="1"/>
      <dgm:spPr/>
      <dgm:t>
        <a:bodyPr/>
        <a:lstStyle/>
        <a:p>
          <a:endParaRPr lang="en-US"/>
        </a:p>
      </dgm:t>
    </dgm:pt>
    <dgm:pt modelId="{30283249-A6DE-4363-A3D6-45456A8194FD}">
      <dgm:prSet/>
      <dgm:spPr/>
      <dgm:t>
        <a:bodyPr/>
        <a:lstStyle/>
        <a:p>
          <a:r>
            <a:rPr lang="en-US"/>
            <a:t>Age of work completed at the property</a:t>
          </a:r>
        </a:p>
      </dgm:t>
    </dgm:pt>
    <dgm:pt modelId="{4A02B649-6648-4D98-93A3-022B60C571EA}" type="parTrans" cxnId="{08A3BF3D-ADBC-46C4-948D-4A496A216D10}">
      <dgm:prSet/>
      <dgm:spPr/>
      <dgm:t>
        <a:bodyPr/>
        <a:lstStyle/>
        <a:p>
          <a:endParaRPr lang="en-US"/>
        </a:p>
      </dgm:t>
    </dgm:pt>
    <dgm:pt modelId="{9C81942B-0529-4A05-B318-61A4199E7B7E}" type="sibTrans" cxnId="{08A3BF3D-ADBC-46C4-948D-4A496A216D10}">
      <dgm:prSet/>
      <dgm:spPr/>
      <dgm:t>
        <a:bodyPr/>
        <a:lstStyle/>
        <a:p>
          <a:endParaRPr lang="en-US"/>
        </a:p>
      </dgm:t>
    </dgm:pt>
    <dgm:pt modelId="{36472CC1-698A-4B26-867B-F105B96059BF}">
      <dgm:prSet/>
      <dgm:spPr/>
      <dgm:t>
        <a:bodyPr/>
        <a:lstStyle/>
        <a:p>
          <a:r>
            <a:rPr lang="en-US"/>
            <a:t>Availability of Plans</a:t>
          </a:r>
        </a:p>
      </dgm:t>
    </dgm:pt>
    <dgm:pt modelId="{944BC9C2-9250-4CF9-A66D-9D0585A7CB8E}" type="parTrans" cxnId="{7C2B318B-78F3-4637-858F-142BD9987C62}">
      <dgm:prSet/>
      <dgm:spPr/>
      <dgm:t>
        <a:bodyPr/>
        <a:lstStyle/>
        <a:p>
          <a:endParaRPr lang="en-US"/>
        </a:p>
      </dgm:t>
    </dgm:pt>
    <dgm:pt modelId="{33EE4E6E-45AB-4E21-A3B2-8C5CA2EB399B}" type="sibTrans" cxnId="{7C2B318B-78F3-4637-858F-142BD9987C62}">
      <dgm:prSet/>
      <dgm:spPr/>
      <dgm:t>
        <a:bodyPr/>
        <a:lstStyle/>
        <a:p>
          <a:endParaRPr lang="en-US"/>
        </a:p>
      </dgm:t>
    </dgm:pt>
    <dgm:pt modelId="{D8CFAB67-053D-403E-80B3-316DFC0093E7}" type="pres">
      <dgm:prSet presAssocID="{2EAE2934-9165-4197-9A6F-297DC3AF3E39}" presName="diagram" presStyleCnt="0">
        <dgm:presLayoutVars>
          <dgm:chPref val="1"/>
          <dgm:dir/>
          <dgm:animOne val="branch"/>
          <dgm:animLvl val="lvl"/>
          <dgm:resizeHandles/>
        </dgm:presLayoutVars>
      </dgm:prSet>
      <dgm:spPr/>
    </dgm:pt>
    <dgm:pt modelId="{7337DF71-28E9-45FA-BCCC-2F4EA23E974E}" type="pres">
      <dgm:prSet presAssocID="{30283249-A6DE-4363-A3D6-45456A8194FD}" presName="root" presStyleCnt="0"/>
      <dgm:spPr/>
    </dgm:pt>
    <dgm:pt modelId="{9844B27E-5B12-4B61-8CF5-579FC01DA7A2}" type="pres">
      <dgm:prSet presAssocID="{30283249-A6DE-4363-A3D6-45456A8194FD}" presName="rootComposite" presStyleCnt="0"/>
      <dgm:spPr/>
    </dgm:pt>
    <dgm:pt modelId="{1C932E3E-E144-4A89-B392-F798C53DD962}" type="pres">
      <dgm:prSet presAssocID="{30283249-A6DE-4363-A3D6-45456A8194FD}" presName="rootText" presStyleLbl="node1" presStyleIdx="0" presStyleCnt="2"/>
      <dgm:spPr/>
    </dgm:pt>
    <dgm:pt modelId="{FC4A701E-41FE-4F04-ABE6-EF6D5A585499}" type="pres">
      <dgm:prSet presAssocID="{30283249-A6DE-4363-A3D6-45456A8194FD}" presName="rootConnector" presStyleLbl="node1" presStyleIdx="0" presStyleCnt="2"/>
      <dgm:spPr/>
    </dgm:pt>
    <dgm:pt modelId="{BA720FB5-A6E4-40C6-9566-943B33DCC66E}" type="pres">
      <dgm:prSet presAssocID="{30283249-A6DE-4363-A3D6-45456A8194FD}" presName="childShape" presStyleCnt="0"/>
      <dgm:spPr/>
    </dgm:pt>
    <dgm:pt modelId="{148FF758-FF39-407D-BD8E-6C6E8857A221}" type="pres">
      <dgm:prSet presAssocID="{36472CC1-698A-4B26-867B-F105B96059BF}" presName="root" presStyleCnt="0"/>
      <dgm:spPr/>
    </dgm:pt>
    <dgm:pt modelId="{EC5128E5-F364-40C7-958D-B436ED42DA38}" type="pres">
      <dgm:prSet presAssocID="{36472CC1-698A-4B26-867B-F105B96059BF}" presName="rootComposite" presStyleCnt="0"/>
      <dgm:spPr/>
    </dgm:pt>
    <dgm:pt modelId="{3C401D9C-232D-47C1-BC30-0BD411738D0E}" type="pres">
      <dgm:prSet presAssocID="{36472CC1-698A-4B26-867B-F105B96059BF}" presName="rootText" presStyleLbl="node1" presStyleIdx="1" presStyleCnt="2"/>
      <dgm:spPr/>
    </dgm:pt>
    <dgm:pt modelId="{87D06803-AC86-4DAA-9554-3DB97A2DCE03}" type="pres">
      <dgm:prSet presAssocID="{36472CC1-698A-4B26-867B-F105B96059BF}" presName="rootConnector" presStyleLbl="node1" presStyleIdx="1" presStyleCnt="2"/>
      <dgm:spPr/>
    </dgm:pt>
    <dgm:pt modelId="{7BA316BA-09EF-491A-9D53-896E60904D58}" type="pres">
      <dgm:prSet presAssocID="{36472CC1-698A-4B26-867B-F105B96059BF}" presName="childShape" presStyleCnt="0"/>
      <dgm:spPr/>
    </dgm:pt>
  </dgm:ptLst>
  <dgm:cxnLst>
    <dgm:cxn modelId="{77B1BE2F-2DFA-4482-B8DA-922BEE3306F7}" type="presOf" srcId="{36472CC1-698A-4B26-867B-F105B96059BF}" destId="{3C401D9C-232D-47C1-BC30-0BD411738D0E}" srcOrd="0" destOrd="0" presId="urn:microsoft.com/office/officeart/2005/8/layout/hierarchy3"/>
    <dgm:cxn modelId="{D4E6EE39-9F67-4965-9823-61D8C9321431}" type="presOf" srcId="{30283249-A6DE-4363-A3D6-45456A8194FD}" destId="{1C932E3E-E144-4A89-B392-F798C53DD962}" srcOrd="0" destOrd="0" presId="urn:microsoft.com/office/officeart/2005/8/layout/hierarchy3"/>
    <dgm:cxn modelId="{08A3BF3D-ADBC-46C4-948D-4A496A216D10}" srcId="{2EAE2934-9165-4197-9A6F-297DC3AF3E39}" destId="{30283249-A6DE-4363-A3D6-45456A8194FD}" srcOrd="0" destOrd="0" parTransId="{4A02B649-6648-4D98-93A3-022B60C571EA}" sibTransId="{9C81942B-0529-4A05-B318-61A4199E7B7E}"/>
    <dgm:cxn modelId="{2C893E3E-7806-4A75-98CB-4DE8ABDAACF4}" type="presOf" srcId="{36472CC1-698A-4B26-867B-F105B96059BF}" destId="{87D06803-AC86-4DAA-9554-3DB97A2DCE03}" srcOrd="1" destOrd="0" presId="urn:microsoft.com/office/officeart/2005/8/layout/hierarchy3"/>
    <dgm:cxn modelId="{7EE54469-A513-46E8-8A66-CC46CEF9F3F2}" type="presOf" srcId="{2EAE2934-9165-4197-9A6F-297DC3AF3E39}" destId="{D8CFAB67-053D-403E-80B3-316DFC0093E7}" srcOrd="0" destOrd="0" presId="urn:microsoft.com/office/officeart/2005/8/layout/hierarchy3"/>
    <dgm:cxn modelId="{7C2B318B-78F3-4637-858F-142BD9987C62}" srcId="{2EAE2934-9165-4197-9A6F-297DC3AF3E39}" destId="{36472CC1-698A-4B26-867B-F105B96059BF}" srcOrd="1" destOrd="0" parTransId="{944BC9C2-9250-4CF9-A66D-9D0585A7CB8E}" sibTransId="{33EE4E6E-45AB-4E21-A3B2-8C5CA2EB399B}"/>
    <dgm:cxn modelId="{C20670A4-3E02-46C8-91D8-89EDDF8B4B00}" type="presOf" srcId="{30283249-A6DE-4363-A3D6-45456A8194FD}" destId="{FC4A701E-41FE-4F04-ABE6-EF6D5A585499}" srcOrd="1" destOrd="0" presId="urn:microsoft.com/office/officeart/2005/8/layout/hierarchy3"/>
    <dgm:cxn modelId="{2E275F00-E191-4388-B6D4-09AE31203321}" type="presParOf" srcId="{D8CFAB67-053D-403E-80B3-316DFC0093E7}" destId="{7337DF71-28E9-45FA-BCCC-2F4EA23E974E}" srcOrd="0" destOrd="0" presId="urn:microsoft.com/office/officeart/2005/8/layout/hierarchy3"/>
    <dgm:cxn modelId="{3198DAD0-3291-4DBB-8901-5EB40A72C23D}" type="presParOf" srcId="{7337DF71-28E9-45FA-BCCC-2F4EA23E974E}" destId="{9844B27E-5B12-4B61-8CF5-579FC01DA7A2}" srcOrd="0" destOrd="0" presId="urn:microsoft.com/office/officeart/2005/8/layout/hierarchy3"/>
    <dgm:cxn modelId="{A6D65B61-B260-47AB-A73F-C56BFAFDBA2C}" type="presParOf" srcId="{9844B27E-5B12-4B61-8CF5-579FC01DA7A2}" destId="{1C932E3E-E144-4A89-B392-F798C53DD962}" srcOrd="0" destOrd="0" presId="urn:microsoft.com/office/officeart/2005/8/layout/hierarchy3"/>
    <dgm:cxn modelId="{5D5E57B5-4734-434C-86E9-4FAF218B3F58}" type="presParOf" srcId="{9844B27E-5B12-4B61-8CF5-579FC01DA7A2}" destId="{FC4A701E-41FE-4F04-ABE6-EF6D5A585499}" srcOrd="1" destOrd="0" presId="urn:microsoft.com/office/officeart/2005/8/layout/hierarchy3"/>
    <dgm:cxn modelId="{0F44AC4D-C5B3-4851-8C89-2AAA883D51EC}" type="presParOf" srcId="{7337DF71-28E9-45FA-BCCC-2F4EA23E974E}" destId="{BA720FB5-A6E4-40C6-9566-943B33DCC66E}" srcOrd="1" destOrd="0" presId="urn:microsoft.com/office/officeart/2005/8/layout/hierarchy3"/>
    <dgm:cxn modelId="{ADA4352C-9299-4125-A58B-D0A776412ACC}" type="presParOf" srcId="{D8CFAB67-053D-403E-80B3-316DFC0093E7}" destId="{148FF758-FF39-407D-BD8E-6C6E8857A221}" srcOrd="1" destOrd="0" presId="urn:microsoft.com/office/officeart/2005/8/layout/hierarchy3"/>
    <dgm:cxn modelId="{C508FC70-34F3-47F1-9C3D-368FC88294C1}" type="presParOf" srcId="{148FF758-FF39-407D-BD8E-6C6E8857A221}" destId="{EC5128E5-F364-40C7-958D-B436ED42DA38}" srcOrd="0" destOrd="0" presId="urn:microsoft.com/office/officeart/2005/8/layout/hierarchy3"/>
    <dgm:cxn modelId="{DA5790B2-950E-44FB-9584-13BF31C1BEDD}" type="presParOf" srcId="{EC5128E5-F364-40C7-958D-B436ED42DA38}" destId="{3C401D9C-232D-47C1-BC30-0BD411738D0E}" srcOrd="0" destOrd="0" presId="urn:microsoft.com/office/officeart/2005/8/layout/hierarchy3"/>
    <dgm:cxn modelId="{45125929-ED7A-42EA-A18C-8F69895BF8F5}" type="presParOf" srcId="{EC5128E5-F364-40C7-958D-B436ED42DA38}" destId="{87D06803-AC86-4DAA-9554-3DB97A2DCE03}" srcOrd="1" destOrd="0" presId="urn:microsoft.com/office/officeart/2005/8/layout/hierarchy3"/>
    <dgm:cxn modelId="{7DF4DEE0-49D3-4393-A081-6C20454DF866}" type="presParOf" srcId="{148FF758-FF39-407D-BD8E-6C6E8857A221}" destId="{7BA316BA-09EF-491A-9D53-896E60904D58}"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E46DFB-0B86-44F1-9984-3F640922189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63B2A1-7114-4FF7-80DB-2F739E058901}">
      <dgm:prSet/>
      <dgm:spPr/>
      <dgm:t>
        <a:bodyPr/>
        <a:lstStyle/>
        <a:p>
          <a:pPr>
            <a:lnSpc>
              <a:spcPct val="100000"/>
            </a:lnSpc>
            <a:defRPr cap="all"/>
          </a:pPr>
          <a:r>
            <a:rPr lang="en-US"/>
            <a:t>Include USDA RD Rep</a:t>
          </a:r>
        </a:p>
      </dgm:t>
    </dgm:pt>
    <dgm:pt modelId="{37C52EFE-54C2-4E34-833B-40765A671246}" type="parTrans" cxnId="{127DCD3A-C099-4B5A-9229-957B16190B59}">
      <dgm:prSet/>
      <dgm:spPr/>
      <dgm:t>
        <a:bodyPr/>
        <a:lstStyle/>
        <a:p>
          <a:endParaRPr lang="en-US"/>
        </a:p>
      </dgm:t>
    </dgm:pt>
    <dgm:pt modelId="{6E12369B-C678-465F-8DD0-E1F389D006F4}" type="sibTrans" cxnId="{127DCD3A-C099-4B5A-9229-957B16190B59}">
      <dgm:prSet/>
      <dgm:spPr/>
      <dgm:t>
        <a:bodyPr/>
        <a:lstStyle/>
        <a:p>
          <a:endParaRPr lang="en-US"/>
        </a:p>
      </dgm:t>
    </dgm:pt>
    <dgm:pt modelId="{499B1E00-F53E-4D0A-80EC-5F34437FA233}">
      <dgm:prSet/>
      <dgm:spPr/>
      <dgm:t>
        <a:bodyPr/>
        <a:lstStyle/>
        <a:p>
          <a:pPr>
            <a:lnSpc>
              <a:spcPct val="100000"/>
            </a:lnSpc>
            <a:defRPr cap="all"/>
          </a:pPr>
          <a:r>
            <a:rPr lang="en-US"/>
            <a:t>Include Project Architect if possible</a:t>
          </a:r>
        </a:p>
      </dgm:t>
    </dgm:pt>
    <dgm:pt modelId="{7D91603A-4B01-44C6-B00A-0B3A5827F2D3}" type="parTrans" cxnId="{7646F9FD-E0F9-4937-9098-80F9E9F4034C}">
      <dgm:prSet/>
      <dgm:spPr/>
      <dgm:t>
        <a:bodyPr/>
        <a:lstStyle/>
        <a:p>
          <a:endParaRPr lang="en-US"/>
        </a:p>
      </dgm:t>
    </dgm:pt>
    <dgm:pt modelId="{A6D5DF01-0EDD-48C2-A619-57C8F7D45BDD}" type="sibTrans" cxnId="{7646F9FD-E0F9-4937-9098-80F9E9F4034C}">
      <dgm:prSet/>
      <dgm:spPr/>
      <dgm:t>
        <a:bodyPr/>
        <a:lstStyle/>
        <a:p>
          <a:endParaRPr lang="en-US"/>
        </a:p>
      </dgm:t>
    </dgm:pt>
    <dgm:pt modelId="{17D88899-585B-465A-ACAA-68356A2BF078}">
      <dgm:prSet/>
      <dgm:spPr/>
      <dgm:t>
        <a:bodyPr/>
        <a:lstStyle/>
        <a:p>
          <a:pPr>
            <a:lnSpc>
              <a:spcPct val="100000"/>
            </a:lnSpc>
            <a:defRPr cap="all"/>
          </a:pPr>
          <a:r>
            <a:rPr lang="en-US"/>
            <a:t>Ladder,</a:t>
          </a:r>
        </a:p>
        <a:p>
          <a:pPr>
            <a:lnSpc>
              <a:spcPct val="100000"/>
            </a:lnSpc>
            <a:defRPr cap="all"/>
          </a:pPr>
          <a:r>
            <a:rPr lang="en-US"/>
            <a:t>Flashlight, etc.</a:t>
          </a:r>
        </a:p>
      </dgm:t>
    </dgm:pt>
    <dgm:pt modelId="{6981BA89-A546-46E8-BC59-39B4E914CB69}" type="parTrans" cxnId="{A82F708C-58E2-4D5E-96B7-35C75B927537}">
      <dgm:prSet/>
      <dgm:spPr/>
      <dgm:t>
        <a:bodyPr/>
        <a:lstStyle/>
        <a:p>
          <a:endParaRPr lang="en-US"/>
        </a:p>
      </dgm:t>
    </dgm:pt>
    <dgm:pt modelId="{110B773B-9935-4D29-949A-AA1655AD8A75}" type="sibTrans" cxnId="{A82F708C-58E2-4D5E-96B7-35C75B927537}">
      <dgm:prSet/>
      <dgm:spPr/>
      <dgm:t>
        <a:bodyPr/>
        <a:lstStyle/>
        <a:p>
          <a:endParaRPr lang="en-US"/>
        </a:p>
      </dgm:t>
    </dgm:pt>
    <dgm:pt modelId="{5BF87C30-C3F4-422A-BBB6-9B695C740BC1}" type="pres">
      <dgm:prSet presAssocID="{34E46DFB-0B86-44F1-9984-3F6409221893}" presName="root" presStyleCnt="0">
        <dgm:presLayoutVars>
          <dgm:dir/>
          <dgm:resizeHandles val="exact"/>
        </dgm:presLayoutVars>
      </dgm:prSet>
      <dgm:spPr/>
    </dgm:pt>
    <dgm:pt modelId="{949096B2-B426-4D44-A76E-B1F1984C800A}" type="pres">
      <dgm:prSet presAssocID="{6563B2A1-7114-4FF7-80DB-2F739E058901}" presName="compNode" presStyleCnt="0"/>
      <dgm:spPr/>
    </dgm:pt>
    <dgm:pt modelId="{D44EC686-3610-4D41-85D0-91FFB3D53FFA}" type="pres">
      <dgm:prSet presAssocID="{6563B2A1-7114-4FF7-80DB-2F739E058901}" presName="iconBgRect" presStyleLbl="bgShp" presStyleIdx="0" presStyleCnt="3"/>
      <dgm:spPr/>
    </dgm:pt>
    <dgm:pt modelId="{D3A91BBB-4A9D-43DB-B37A-A179E86ED713}" type="pres">
      <dgm:prSet presAssocID="{6563B2A1-7114-4FF7-80DB-2F739E05890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F348AC14-0131-42C6-838A-A17FDE2D8A5E}" type="pres">
      <dgm:prSet presAssocID="{6563B2A1-7114-4FF7-80DB-2F739E058901}" presName="spaceRect" presStyleCnt="0"/>
      <dgm:spPr/>
    </dgm:pt>
    <dgm:pt modelId="{D34C771A-8635-4BBE-A6E7-19FEAB57A801}" type="pres">
      <dgm:prSet presAssocID="{6563B2A1-7114-4FF7-80DB-2F739E058901}" presName="textRect" presStyleLbl="revTx" presStyleIdx="0" presStyleCnt="3">
        <dgm:presLayoutVars>
          <dgm:chMax val="1"/>
          <dgm:chPref val="1"/>
        </dgm:presLayoutVars>
      </dgm:prSet>
      <dgm:spPr/>
    </dgm:pt>
    <dgm:pt modelId="{649E4AC2-D87B-461F-AE84-79AD3D7B0594}" type="pres">
      <dgm:prSet presAssocID="{6E12369B-C678-465F-8DD0-E1F389D006F4}" presName="sibTrans" presStyleCnt="0"/>
      <dgm:spPr/>
    </dgm:pt>
    <dgm:pt modelId="{AEDD92D0-8BAD-4335-935F-ABB34222D550}" type="pres">
      <dgm:prSet presAssocID="{499B1E00-F53E-4D0A-80EC-5F34437FA233}" presName="compNode" presStyleCnt="0"/>
      <dgm:spPr/>
    </dgm:pt>
    <dgm:pt modelId="{02555075-D9E0-4676-8EC9-DF02A529CA89}" type="pres">
      <dgm:prSet presAssocID="{499B1E00-F53E-4D0A-80EC-5F34437FA233}" presName="iconBgRect" presStyleLbl="bgShp" presStyleIdx="1" presStyleCnt="3"/>
      <dgm:spPr/>
    </dgm:pt>
    <dgm:pt modelId="{AEFF913A-D17C-4B89-AB10-9A8A4A0A2EF8}" type="pres">
      <dgm:prSet presAssocID="{499B1E00-F53E-4D0A-80EC-5F34437FA23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
        </a:ext>
      </dgm:extLst>
    </dgm:pt>
    <dgm:pt modelId="{5836F912-7251-4283-9374-88A8D80BD089}" type="pres">
      <dgm:prSet presAssocID="{499B1E00-F53E-4D0A-80EC-5F34437FA233}" presName="spaceRect" presStyleCnt="0"/>
      <dgm:spPr/>
    </dgm:pt>
    <dgm:pt modelId="{B1D85866-94DE-4C29-AB3A-264246266EBD}" type="pres">
      <dgm:prSet presAssocID="{499B1E00-F53E-4D0A-80EC-5F34437FA233}" presName="textRect" presStyleLbl="revTx" presStyleIdx="1" presStyleCnt="3">
        <dgm:presLayoutVars>
          <dgm:chMax val="1"/>
          <dgm:chPref val="1"/>
        </dgm:presLayoutVars>
      </dgm:prSet>
      <dgm:spPr/>
    </dgm:pt>
    <dgm:pt modelId="{9B71D264-B988-4B18-BEB7-52EB8C303DF7}" type="pres">
      <dgm:prSet presAssocID="{A6D5DF01-0EDD-48C2-A619-57C8F7D45BDD}" presName="sibTrans" presStyleCnt="0"/>
      <dgm:spPr/>
    </dgm:pt>
    <dgm:pt modelId="{9676264A-4C17-479A-AF56-2B1B83F7F6CD}" type="pres">
      <dgm:prSet presAssocID="{17D88899-585B-465A-ACAA-68356A2BF078}" presName="compNode" presStyleCnt="0"/>
      <dgm:spPr/>
    </dgm:pt>
    <dgm:pt modelId="{5851270C-450A-484E-BF82-C2ECF4503A05}" type="pres">
      <dgm:prSet presAssocID="{17D88899-585B-465A-ACAA-68356A2BF078}" presName="iconBgRect" presStyleLbl="bgShp" presStyleIdx="2" presStyleCnt="3"/>
      <dgm:spPr/>
    </dgm:pt>
    <dgm:pt modelId="{17051DC5-2F52-4AA7-818B-561DF53CDD0E}" type="pres">
      <dgm:prSet presAssocID="{17D88899-585B-465A-ACAA-68356A2BF0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84F43CBA-6D6E-4341-93C9-7FBF9B46724E}" type="pres">
      <dgm:prSet presAssocID="{17D88899-585B-465A-ACAA-68356A2BF078}" presName="spaceRect" presStyleCnt="0"/>
      <dgm:spPr/>
    </dgm:pt>
    <dgm:pt modelId="{E7D58DF6-0CF9-4AE4-B60A-EB5C0CC4747F}" type="pres">
      <dgm:prSet presAssocID="{17D88899-585B-465A-ACAA-68356A2BF078}" presName="textRect" presStyleLbl="revTx" presStyleIdx="2" presStyleCnt="3">
        <dgm:presLayoutVars>
          <dgm:chMax val="1"/>
          <dgm:chPref val="1"/>
        </dgm:presLayoutVars>
      </dgm:prSet>
      <dgm:spPr/>
    </dgm:pt>
  </dgm:ptLst>
  <dgm:cxnLst>
    <dgm:cxn modelId="{127DCD3A-C099-4B5A-9229-957B16190B59}" srcId="{34E46DFB-0B86-44F1-9984-3F6409221893}" destId="{6563B2A1-7114-4FF7-80DB-2F739E058901}" srcOrd="0" destOrd="0" parTransId="{37C52EFE-54C2-4E34-833B-40765A671246}" sibTransId="{6E12369B-C678-465F-8DD0-E1F389D006F4}"/>
    <dgm:cxn modelId="{D49A935A-1FD7-4D4E-8068-7602CE0ADA19}" type="presOf" srcId="{34E46DFB-0B86-44F1-9984-3F6409221893}" destId="{5BF87C30-C3F4-422A-BBB6-9B695C740BC1}" srcOrd="0" destOrd="0" presId="urn:microsoft.com/office/officeart/2018/5/layout/IconCircleLabelList"/>
    <dgm:cxn modelId="{A82F708C-58E2-4D5E-96B7-35C75B927537}" srcId="{34E46DFB-0B86-44F1-9984-3F6409221893}" destId="{17D88899-585B-465A-ACAA-68356A2BF078}" srcOrd="2" destOrd="0" parTransId="{6981BA89-A546-46E8-BC59-39B4E914CB69}" sibTransId="{110B773B-9935-4D29-949A-AA1655AD8A75}"/>
    <dgm:cxn modelId="{188367D5-C4C2-4D34-A6BB-5FC24249B2B7}" type="presOf" srcId="{17D88899-585B-465A-ACAA-68356A2BF078}" destId="{E7D58DF6-0CF9-4AE4-B60A-EB5C0CC4747F}" srcOrd="0" destOrd="0" presId="urn:microsoft.com/office/officeart/2018/5/layout/IconCircleLabelList"/>
    <dgm:cxn modelId="{6ADFABE1-92AB-4E42-8872-E2230D4C0AA2}" type="presOf" srcId="{499B1E00-F53E-4D0A-80EC-5F34437FA233}" destId="{B1D85866-94DE-4C29-AB3A-264246266EBD}" srcOrd="0" destOrd="0" presId="urn:microsoft.com/office/officeart/2018/5/layout/IconCircleLabelList"/>
    <dgm:cxn modelId="{4672D1E7-D1EB-4245-925F-35094C9A63E2}" type="presOf" srcId="{6563B2A1-7114-4FF7-80DB-2F739E058901}" destId="{D34C771A-8635-4BBE-A6E7-19FEAB57A801}" srcOrd="0" destOrd="0" presId="urn:microsoft.com/office/officeart/2018/5/layout/IconCircleLabelList"/>
    <dgm:cxn modelId="{7646F9FD-E0F9-4937-9098-80F9E9F4034C}" srcId="{34E46DFB-0B86-44F1-9984-3F6409221893}" destId="{499B1E00-F53E-4D0A-80EC-5F34437FA233}" srcOrd="1" destOrd="0" parTransId="{7D91603A-4B01-44C6-B00A-0B3A5827F2D3}" sibTransId="{A6D5DF01-0EDD-48C2-A619-57C8F7D45BDD}"/>
    <dgm:cxn modelId="{D879E329-FF4E-476D-B6C4-0111D108B8B9}" type="presParOf" srcId="{5BF87C30-C3F4-422A-BBB6-9B695C740BC1}" destId="{949096B2-B426-4D44-A76E-B1F1984C800A}" srcOrd="0" destOrd="0" presId="urn:microsoft.com/office/officeart/2018/5/layout/IconCircleLabelList"/>
    <dgm:cxn modelId="{3548F44A-8543-4A52-8312-55EFE3F94D90}" type="presParOf" srcId="{949096B2-B426-4D44-A76E-B1F1984C800A}" destId="{D44EC686-3610-4D41-85D0-91FFB3D53FFA}" srcOrd="0" destOrd="0" presId="urn:microsoft.com/office/officeart/2018/5/layout/IconCircleLabelList"/>
    <dgm:cxn modelId="{05E9B50E-A8BB-48CB-B8FF-0A8E808CCC37}" type="presParOf" srcId="{949096B2-B426-4D44-A76E-B1F1984C800A}" destId="{D3A91BBB-4A9D-43DB-B37A-A179E86ED713}" srcOrd="1" destOrd="0" presId="urn:microsoft.com/office/officeart/2018/5/layout/IconCircleLabelList"/>
    <dgm:cxn modelId="{A26BA8A6-8671-423A-9453-79A307675C60}" type="presParOf" srcId="{949096B2-B426-4D44-A76E-B1F1984C800A}" destId="{F348AC14-0131-42C6-838A-A17FDE2D8A5E}" srcOrd="2" destOrd="0" presId="urn:microsoft.com/office/officeart/2018/5/layout/IconCircleLabelList"/>
    <dgm:cxn modelId="{14C2395F-268D-4B13-B9E4-16E6352CBE1B}" type="presParOf" srcId="{949096B2-B426-4D44-A76E-B1F1984C800A}" destId="{D34C771A-8635-4BBE-A6E7-19FEAB57A801}" srcOrd="3" destOrd="0" presId="urn:microsoft.com/office/officeart/2018/5/layout/IconCircleLabelList"/>
    <dgm:cxn modelId="{E66FE6BF-7AF7-4FD3-B365-29AE1E67B6DB}" type="presParOf" srcId="{5BF87C30-C3F4-422A-BBB6-9B695C740BC1}" destId="{649E4AC2-D87B-461F-AE84-79AD3D7B0594}" srcOrd="1" destOrd="0" presId="urn:microsoft.com/office/officeart/2018/5/layout/IconCircleLabelList"/>
    <dgm:cxn modelId="{6264D064-D172-4E09-812E-2C49DAD80F1C}" type="presParOf" srcId="{5BF87C30-C3F4-422A-BBB6-9B695C740BC1}" destId="{AEDD92D0-8BAD-4335-935F-ABB34222D550}" srcOrd="2" destOrd="0" presId="urn:microsoft.com/office/officeart/2018/5/layout/IconCircleLabelList"/>
    <dgm:cxn modelId="{6749EBE3-5D86-492D-A92F-18F965396706}" type="presParOf" srcId="{AEDD92D0-8BAD-4335-935F-ABB34222D550}" destId="{02555075-D9E0-4676-8EC9-DF02A529CA89}" srcOrd="0" destOrd="0" presId="urn:microsoft.com/office/officeart/2018/5/layout/IconCircleLabelList"/>
    <dgm:cxn modelId="{3C59CAA2-40B5-4C59-9F45-202201394CBD}" type="presParOf" srcId="{AEDD92D0-8BAD-4335-935F-ABB34222D550}" destId="{AEFF913A-D17C-4B89-AB10-9A8A4A0A2EF8}" srcOrd="1" destOrd="0" presId="urn:microsoft.com/office/officeart/2018/5/layout/IconCircleLabelList"/>
    <dgm:cxn modelId="{4A00AB55-6BBC-40B3-80ED-71BD387E8CDF}" type="presParOf" srcId="{AEDD92D0-8BAD-4335-935F-ABB34222D550}" destId="{5836F912-7251-4283-9374-88A8D80BD089}" srcOrd="2" destOrd="0" presId="urn:microsoft.com/office/officeart/2018/5/layout/IconCircleLabelList"/>
    <dgm:cxn modelId="{CB27AA69-D176-4F76-AFCE-A11AE7D67B3F}" type="presParOf" srcId="{AEDD92D0-8BAD-4335-935F-ABB34222D550}" destId="{B1D85866-94DE-4C29-AB3A-264246266EBD}" srcOrd="3" destOrd="0" presId="urn:microsoft.com/office/officeart/2018/5/layout/IconCircleLabelList"/>
    <dgm:cxn modelId="{5E4BE852-F0B5-4402-A63A-39DEAF77ABCA}" type="presParOf" srcId="{5BF87C30-C3F4-422A-BBB6-9B695C740BC1}" destId="{9B71D264-B988-4B18-BEB7-52EB8C303DF7}" srcOrd="3" destOrd="0" presId="urn:microsoft.com/office/officeart/2018/5/layout/IconCircleLabelList"/>
    <dgm:cxn modelId="{C05EAE95-6C31-4914-BA57-D921C2F6F435}" type="presParOf" srcId="{5BF87C30-C3F4-422A-BBB6-9B695C740BC1}" destId="{9676264A-4C17-479A-AF56-2B1B83F7F6CD}" srcOrd="4" destOrd="0" presId="urn:microsoft.com/office/officeart/2018/5/layout/IconCircleLabelList"/>
    <dgm:cxn modelId="{76025397-6F90-48AF-A231-AE0E785248C0}" type="presParOf" srcId="{9676264A-4C17-479A-AF56-2B1B83F7F6CD}" destId="{5851270C-450A-484E-BF82-C2ECF4503A05}" srcOrd="0" destOrd="0" presId="urn:microsoft.com/office/officeart/2018/5/layout/IconCircleLabelList"/>
    <dgm:cxn modelId="{B2F9B6C8-BC37-434D-89D8-99475EF81D75}" type="presParOf" srcId="{9676264A-4C17-479A-AF56-2B1B83F7F6CD}" destId="{17051DC5-2F52-4AA7-818B-561DF53CDD0E}" srcOrd="1" destOrd="0" presId="urn:microsoft.com/office/officeart/2018/5/layout/IconCircleLabelList"/>
    <dgm:cxn modelId="{B18A5417-77BD-4FF9-8212-A9B82A39164E}" type="presParOf" srcId="{9676264A-4C17-479A-AF56-2B1B83F7F6CD}" destId="{84F43CBA-6D6E-4341-93C9-7FBF9B46724E}" srcOrd="2" destOrd="0" presId="urn:microsoft.com/office/officeart/2018/5/layout/IconCircleLabelList"/>
    <dgm:cxn modelId="{0AB7D25A-A78A-44D5-B899-E726D075D224}" type="presParOf" srcId="{9676264A-4C17-479A-AF56-2B1B83F7F6CD}" destId="{E7D58DF6-0CF9-4AE4-B60A-EB5C0CC4747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24D4F0B-21BE-4224-80C1-71E26C8D22EB}"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27FBCF2C-F047-4099-A394-8B26FB226236}">
      <dgm:prSet/>
      <dgm:spPr/>
      <dgm:t>
        <a:bodyPr/>
        <a:lstStyle/>
        <a:p>
          <a:r>
            <a:rPr lang="en-US"/>
            <a:t>Lead</a:t>
          </a:r>
        </a:p>
      </dgm:t>
    </dgm:pt>
    <dgm:pt modelId="{96A9733F-7A9D-4814-BCCD-7B52EF54ADB8}" type="parTrans" cxnId="{C745BC8B-B358-4D56-9CB9-1292293792F5}">
      <dgm:prSet/>
      <dgm:spPr/>
      <dgm:t>
        <a:bodyPr/>
        <a:lstStyle/>
        <a:p>
          <a:endParaRPr lang="en-US"/>
        </a:p>
      </dgm:t>
    </dgm:pt>
    <dgm:pt modelId="{350147E8-5932-44B3-9BF6-A11FDB3963E1}" type="sibTrans" cxnId="{C745BC8B-B358-4D56-9CB9-1292293792F5}">
      <dgm:prSet/>
      <dgm:spPr/>
      <dgm:t>
        <a:bodyPr/>
        <a:lstStyle/>
        <a:p>
          <a:endParaRPr lang="en-US"/>
        </a:p>
      </dgm:t>
    </dgm:pt>
    <dgm:pt modelId="{3A8D178F-35D8-402A-817A-CBF466ADA60E}">
      <dgm:prSet/>
      <dgm:spPr/>
      <dgm:t>
        <a:bodyPr/>
        <a:lstStyle/>
        <a:p>
          <a:r>
            <a:rPr lang="en-US"/>
            <a:t>Asbestos</a:t>
          </a:r>
        </a:p>
      </dgm:t>
    </dgm:pt>
    <dgm:pt modelId="{10E69086-362B-4B38-A357-937579F2C62D}" type="parTrans" cxnId="{665A6FE1-908D-4CF2-832F-D8239CAE83C9}">
      <dgm:prSet/>
      <dgm:spPr/>
      <dgm:t>
        <a:bodyPr/>
        <a:lstStyle/>
        <a:p>
          <a:endParaRPr lang="en-US"/>
        </a:p>
      </dgm:t>
    </dgm:pt>
    <dgm:pt modelId="{2C26D781-5CBF-4B1D-8148-E7F3FC9B10BB}" type="sibTrans" cxnId="{665A6FE1-908D-4CF2-832F-D8239CAE83C9}">
      <dgm:prSet/>
      <dgm:spPr/>
      <dgm:t>
        <a:bodyPr/>
        <a:lstStyle/>
        <a:p>
          <a:endParaRPr lang="en-US"/>
        </a:p>
      </dgm:t>
    </dgm:pt>
    <dgm:pt modelId="{270D3ADE-6D22-4E9F-8AF4-B32E1D16A376}">
      <dgm:prSet/>
      <dgm:spPr/>
      <dgm:t>
        <a:bodyPr/>
        <a:lstStyle/>
        <a:p>
          <a:r>
            <a:rPr lang="en-US"/>
            <a:t>Plumbing</a:t>
          </a:r>
        </a:p>
      </dgm:t>
    </dgm:pt>
    <dgm:pt modelId="{245900BD-0C00-4EBE-9312-0A21FE0E98BE}" type="parTrans" cxnId="{28CF126B-3E4F-4795-9909-850FBE9F6F97}">
      <dgm:prSet/>
      <dgm:spPr/>
      <dgm:t>
        <a:bodyPr/>
        <a:lstStyle/>
        <a:p>
          <a:endParaRPr lang="en-US"/>
        </a:p>
      </dgm:t>
    </dgm:pt>
    <dgm:pt modelId="{03771F42-362D-431A-8FA7-6308C3B83F3F}" type="sibTrans" cxnId="{28CF126B-3E4F-4795-9909-850FBE9F6F97}">
      <dgm:prSet/>
      <dgm:spPr/>
      <dgm:t>
        <a:bodyPr/>
        <a:lstStyle/>
        <a:p>
          <a:endParaRPr lang="en-US"/>
        </a:p>
      </dgm:t>
    </dgm:pt>
    <dgm:pt modelId="{27540A2D-475E-449F-9F3F-9CB7370AA9AC}">
      <dgm:prSet/>
      <dgm:spPr/>
      <dgm:t>
        <a:bodyPr/>
        <a:lstStyle/>
        <a:p>
          <a:r>
            <a:rPr lang="en-US"/>
            <a:t>Methamphetamine</a:t>
          </a:r>
        </a:p>
      </dgm:t>
    </dgm:pt>
    <dgm:pt modelId="{7CFFF9B0-A05D-45C7-B568-2021E1F40F4D}" type="parTrans" cxnId="{ACE3B7DD-8847-4A5C-AF57-FCEB8F434175}">
      <dgm:prSet/>
      <dgm:spPr/>
      <dgm:t>
        <a:bodyPr/>
        <a:lstStyle/>
        <a:p>
          <a:endParaRPr lang="en-US"/>
        </a:p>
      </dgm:t>
    </dgm:pt>
    <dgm:pt modelId="{9462C6C2-8AFD-467B-B992-3A44BC7C0177}" type="sibTrans" cxnId="{ACE3B7DD-8847-4A5C-AF57-FCEB8F434175}">
      <dgm:prSet/>
      <dgm:spPr/>
      <dgm:t>
        <a:bodyPr/>
        <a:lstStyle/>
        <a:p>
          <a:endParaRPr lang="en-US"/>
        </a:p>
      </dgm:t>
    </dgm:pt>
    <dgm:pt modelId="{6ADD0B0A-5AA0-4275-A2C5-86F175E19C73}" type="pres">
      <dgm:prSet presAssocID="{F24D4F0B-21BE-4224-80C1-71E26C8D22EB}" presName="vert0" presStyleCnt="0">
        <dgm:presLayoutVars>
          <dgm:dir/>
          <dgm:animOne val="branch"/>
          <dgm:animLvl val="lvl"/>
        </dgm:presLayoutVars>
      </dgm:prSet>
      <dgm:spPr/>
    </dgm:pt>
    <dgm:pt modelId="{CB07D5AE-EDF6-41F7-91F7-AE5FA61D9B0B}" type="pres">
      <dgm:prSet presAssocID="{27FBCF2C-F047-4099-A394-8B26FB226236}" presName="thickLine" presStyleLbl="alignNode1" presStyleIdx="0" presStyleCnt="4"/>
      <dgm:spPr/>
    </dgm:pt>
    <dgm:pt modelId="{EDBB3C49-1C6F-4DB7-8D73-04F665A30B96}" type="pres">
      <dgm:prSet presAssocID="{27FBCF2C-F047-4099-A394-8B26FB226236}" presName="horz1" presStyleCnt="0"/>
      <dgm:spPr/>
    </dgm:pt>
    <dgm:pt modelId="{8F747C10-76F7-4AA9-BB48-0C4FA068A92D}" type="pres">
      <dgm:prSet presAssocID="{27FBCF2C-F047-4099-A394-8B26FB226236}" presName="tx1" presStyleLbl="revTx" presStyleIdx="0" presStyleCnt="4"/>
      <dgm:spPr/>
    </dgm:pt>
    <dgm:pt modelId="{77182112-9193-4910-8F48-347432F1AEA6}" type="pres">
      <dgm:prSet presAssocID="{27FBCF2C-F047-4099-A394-8B26FB226236}" presName="vert1" presStyleCnt="0"/>
      <dgm:spPr/>
    </dgm:pt>
    <dgm:pt modelId="{EB6D99BA-1C35-46B6-9626-468098B0875B}" type="pres">
      <dgm:prSet presAssocID="{3A8D178F-35D8-402A-817A-CBF466ADA60E}" presName="thickLine" presStyleLbl="alignNode1" presStyleIdx="1" presStyleCnt="4"/>
      <dgm:spPr/>
    </dgm:pt>
    <dgm:pt modelId="{11FA7523-746A-44B2-8DCA-FA9F90D3CE74}" type="pres">
      <dgm:prSet presAssocID="{3A8D178F-35D8-402A-817A-CBF466ADA60E}" presName="horz1" presStyleCnt="0"/>
      <dgm:spPr/>
    </dgm:pt>
    <dgm:pt modelId="{0710B38E-1BC9-439F-B0C0-9E86B65D26DF}" type="pres">
      <dgm:prSet presAssocID="{3A8D178F-35D8-402A-817A-CBF466ADA60E}" presName="tx1" presStyleLbl="revTx" presStyleIdx="1" presStyleCnt="4"/>
      <dgm:spPr/>
    </dgm:pt>
    <dgm:pt modelId="{0A377403-5F9B-46D5-A0A2-AD349D109C89}" type="pres">
      <dgm:prSet presAssocID="{3A8D178F-35D8-402A-817A-CBF466ADA60E}" presName="vert1" presStyleCnt="0"/>
      <dgm:spPr/>
    </dgm:pt>
    <dgm:pt modelId="{960CB41C-9C1E-4F47-93E5-568589C80B45}" type="pres">
      <dgm:prSet presAssocID="{270D3ADE-6D22-4E9F-8AF4-B32E1D16A376}" presName="thickLine" presStyleLbl="alignNode1" presStyleIdx="2" presStyleCnt="4"/>
      <dgm:spPr/>
    </dgm:pt>
    <dgm:pt modelId="{2B35C76D-0866-4BB4-8EB1-EAF954494D1F}" type="pres">
      <dgm:prSet presAssocID="{270D3ADE-6D22-4E9F-8AF4-B32E1D16A376}" presName="horz1" presStyleCnt="0"/>
      <dgm:spPr/>
    </dgm:pt>
    <dgm:pt modelId="{C3ADAB10-8B59-4BA1-8B88-CFC84428F577}" type="pres">
      <dgm:prSet presAssocID="{270D3ADE-6D22-4E9F-8AF4-B32E1D16A376}" presName="tx1" presStyleLbl="revTx" presStyleIdx="2" presStyleCnt="4"/>
      <dgm:spPr/>
    </dgm:pt>
    <dgm:pt modelId="{8A544012-BEDD-4897-B90A-5FF270B3D28A}" type="pres">
      <dgm:prSet presAssocID="{270D3ADE-6D22-4E9F-8AF4-B32E1D16A376}" presName="vert1" presStyleCnt="0"/>
      <dgm:spPr/>
    </dgm:pt>
    <dgm:pt modelId="{61EB6905-445E-4FB8-9AE6-71BAEB5763F0}" type="pres">
      <dgm:prSet presAssocID="{27540A2D-475E-449F-9F3F-9CB7370AA9AC}" presName="thickLine" presStyleLbl="alignNode1" presStyleIdx="3" presStyleCnt="4"/>
      <dgm:spPr/>
    </dgm:pt>
    <dgm:pt modelId="{8C78C38C-2257-478E-9303-1801F47A0640}" type="pres">
      <dgm:prSet presAssocID="{27540A2D-475E-449F-9F3F-9CB7370AA9AC}" presName="horz1" presStyleCnt="0"/>
      <dgm:spPr/>
    </dgm:pt>
    <dgm:pt modelId="{02A62EBB-1525-4806-A723-C15550CE60C8}" type="pres">
      <dgm:prSet presAssocID="{27540A2D-475E-449F-9F3F-9CB7370AA9AC}" presName="tx1" presStyleLbl="revTx" presStyleIdx="3" presStyleCnt="4"/>
      <dgm:spPr/>
    </dgm:pt>
    <dgm:pt modelId="{F9AAC4B7-150D-4915-8A8A-EF648419AAEF}" type="pres">
      <dgm:prSet presAssocID="{27540A2D-475E-449F-9F3F-9CB7370AA9AC}" presName="vert1" presStyleCnt="0"/>
      <dgm:spPr/>
    </dgm:pt>
  </dgm:ptLst>
  <dgm:cxnLst>
    <dgm:cxn modelId="{28CF126B-3E4F-4795-9909-850FBE9F6F97}" srcId="{F24D4F0B-21BE-4224-80C1-71E26C8D22EB}" destId="{270D3ADE-6D22-4E9F-8AF4-B32E1D16A376}" srcOrd="2" destOrd="0" parTransId="{245900BD-0C00-4EBE-9312-0A21FE0E98BE}" sibTransId="{03771F42-362D-431A-8FA7-6308C3B83F3F}"/>
    <dgm:cxn modelId="{33BF314E-7B7B-4B65-8565-BA9DFAB5FE3E}" type="presOf" srcId="{F24D4F0B-21BE-4224-80C1-71E26C8D22EB}" destId="{6ADD0B0A-5AA0-4275-A2C5-86F175E19C73}" srcOrd="0" destOrd="0" presId="urn:microsoft.com/office/officeart/2008/layout/LinedList"/>
    <dgm:cxn modelId="{32363572-756D-4D7E-85BA-7CCF0C87A75D}" type="presOf" srcId="{270D3ADE-6D22-4E9F-8AF4-B32E1D16A376}" destId="{C3ADAB10-8B59-4BA1-8B88-CFC84428F577}" srcOrd="0" destOrd="0" presId="urn:microsoft.com/office/officeart/2008/layout/LinedList"/>
    <dgm:cxn modelId="{C745BC8B-B358-4D56-9CB9-1292293792F5}" srcId="{F24D4F0B-21BE-4224-80C1-71E26C8D22EB}" destId="{27FBCF2C-F047-4099-A394-8B26FB226236}" srcOrd="0" destOrd="0" parTransId="{96A9733F-7A9D-4814-BCCD-7B52EF54ADB8}" sibTransId="{350147E8-5932-44B3-9BF6-A11FDB3963E1}"/>
    <dgm:cxn modelId="{4D201696-4C85-4DED-ABE8-AF82A7F800BC}" type="presOf" srcId="{27540A2D-475E-449F-9F3F-9CB7370AA9AC}" destId="{02A62EBB-1525-4806-A723-C15550CE60C8}" srcOrd="0" destOrd="0" presId="urn:microsoft.com/office/officeart/2008/layout/LinedList"/>
    <dgm:cxn modelId="{B2B45DA1-E3B2-4F39-B30B-4FE8EC78F73E}" type="presOf" srcId="{3A8D178F-35D8-402A-817A-CBF466ADA60E}" destId="{0710B38E-1BC9-439F-B0C0-9E86B65D26DF}" srcOrd="0" destOrd="0" presId="urn:microsoft.com/office/officeart/2008/layout/LinedList"/>
    <dgm:cxn modelId="{325D86DD-227D-40BE-90E4-F234D6A14B4A}" type="presOf" srcId="{27FBCF2C-F047-4099-A394-8B26FB226236}" destId="{8F747C10-76F7-4AA9-BB48-0C4FA068A92D}" srcOrd="0" destOrd="0" presId="urn:microsoft.com/office/officeart/2008/layout/LinedList"/>
    <dgm:cxn modelId="{ACE3B7DD-8847-4A5C-AF57-FCEB8F434175}" srcId="{F24D4F0B-21BE-4224-80C1-71E26C8D22EB}" destId="{27540A2D-475E-449F-9F3F-9CB7370AA9AC}" srcOrd="3" destOrd="0" parTransId="{7CFFF9B0-A05D-45C7-B568-2021E1F40F4D}" sibTransId="{9462C6C2-8AFD-467B-B992-3A44BC7C0177}"/>
    <dgm:cxn modelId="{665A6FE1-908D-4CF2-832F-D8239CAE83C9}" srcId="{F24D4F0B-21BE-4224-80C1-71E26C8D22EB}" destId="{3A8D178F-35D8-402A-817A-CBF466ADA60E}" srcOrd="1" destOrd="0" parTransId="{10E69086-362B-4B38-A357-937579F2C62D}" sibTransId="{2C26D781-5CBF-4B1D-8148-E7F3FC9B10BB}"/>
    <dgm:cxn modelId="{1972738F-9436-4658-BE2C-E8E9C8F941E5}" type="presParOf" srcId="{6ADD0B0A-5AA0-4275-A2C5-86F175E19C73}" destId="{CB07D5AE-EDF6-41F7-91F7-AE5FA61D9B0B}" srcOrd="0" destOrd="0" presId="urn:microsoft.com/office/officeart/2008/layout/LinedList"/>
    <dgm:cxn modelId="{4FCD27B9-C7ED-4FCF-A7E8-A091929EE31A}" type="presParOf" srcId="{6ADD0B0A-5AA0-4275-A2C5-86F175E19C73}" destId="{EDBB3C49-1C6F-4DB7-8D73-04F665A30B96}" srcOrd="1" destOrd="0" presId="urn:microsoft.com/office/officeart/2008/layout/LinedList"/>
    <dgm:cxn modelId="{53CC92D5-09F2-44D2-B7CC-913FA3999D5B}" type="presParOf" srcId="{EDBB3C49-1C6F-4DB7-8D73-04F665A30B96}" destId="{8F747C10-76F7-4AA9-BB48-0C4FA068A92D}" srcOrd="0" destOrd="0" presId="urn:microsoft.com/office/officeart/2008/layout/LinedList"/>
    <dgm:cxn modelId="{AA393DE3-997C-4C81-93D5-A6B17C724BD3}" type="presParOf" srcId="{EDBB3C49-1C6F-4DB7-8D73-04F665A30B96}" destId="{77182112-9193-4910-8F48-347432F1AEA6}" srcOrd="1" destOrd="0" presId="urn:microsoft.com/office/officeart/2008/layout/LinedList"/>
    <dgm:cxn modelId="{4AFCB6BF-B1BF-42EB-A617-EADF333D0662}" type="presParOf" srcId="{6ADD0B0A-5AA0-4275-A2C5-86F175E19C73}" destId="{EB6D99BA-1C35-46B6-9626-468098B0875B}" srcOrd="2" destOrd="0" presId="urn:microsoft.com/office/officeart/2008/layout/LinedList"/>
    <dgm:cxn modelId="{44B83EBF-E2E1-4A38-9491-39D54952CF29}" type="presParOf" srcId="{6ADD0B0A-5AA0-4275-A2C5-86F175E19C73}" destId="{11FA7523-746A-44B2-8DCA-FA9F90D3CE74}" srcOrd="3" destOrd="0" presId="urn:microsoft.com/office/officeart/2008/layout/LinedList"/>
    <dgm:cxn modelId="{918AF5B8-3EE7-401C-BE65-91BDB307DC2E}" type="presParOf" srcId="{11FA7523-746A-44B2-8DCA-FA9F90D3CE74}" destId="{0710B38E-1BC9-439F-B0C0-9E86B65D26DF}" srcOrd="0" destOrd="0" presId="urn:microsoft.com/office/officeart/2008/layout/LinedList"/>
    <dgm:cxn modelId="{426D26F2-8C4B-4E5E-B2F7-C6E6925ECF18}" type="presParOf" srcId="{11FA7523-746A-44B2-8DCA-FA9F90D3CE74}" destId="{0A377403-5F9B-46D5-A0A2-AD349D109C89}" srcOrd="1" destOrd="0" presId="urn:microsoft.com/office/officeart/2008/layout/LinedList"/>
    <dgm:cxn modelId="{9E93075C-50CA-439B-B84B-94A4C502F2F7}" type="presParOf" srcId="{6ADD0B0A-5AA0-4275-A2C5-86F175E19C73}" destId="{960CB41C-9C1E-4F47-93E5-568589C80B45}" srcOrd="4" destOrd="0" presId="urn:microsoft.com/office/officeart/2008/layout/LinedList"/>
    <dgm:cxn modelId="{878B1978-7641-4C29-B4EE-18E60D4E34BB}" type="presParOf" srcId="{6ADD0B0A-5AA0-4275-A2C5-86F175E19C73}" destId="{2B35C76D-0866-4BB4-8EB1-EAF954494D1F}" srcOrd="5" destOrd="0" presId="urn:microsoft.com/office/officeart/2008/layout/LinedList"/>
    <dgm:cxn modelId="{753679C0-B9AD-41A4-8DF7-0A80BC2783AA}" type="presParOf" srcId="{2B35C76D-0866-4BB4-8EB1-EAF954494D1F}" destId="{C3ADAB10-8B59-4BA1-8B88-CFC84428F577}" srcOrd="0" destOrd="0" presId="urn:microsoft.com/office/officeart/2008/layout/LinedList"/>
    <dgm:cxn modelId="{05FC5928-0589-4585-BA1F-2C7F0A6A1A9A}" type="presParOf" srcId="{2B35C76D-0866-4BB4-8EB1-EAF954494D1F}" destId="{8A544012-BEDD-4897-B90A-5FF270B3D28A}" srcOrd="1" destOrd="0" presId="urn:microsoft.com/office/officeart/2008/layout/LinedList"/>
    <dgm:cxn modelId="{D355D035-01CA-448C-A224-E6AC928FB45F}" type="presParOf" srcId="{6ADD0B0A-5AA0-4275-A2C5-86F175E19C73}" destId="{61EB6905-445E-4FB8-9AE6-71BAEB5763F0}" srcOrd="6" destOrd="0" presId="urn:microsoft.com/office/officeart/2008/layout/LinedList"/>
    <dgm:cxn modelId="{36427F3F-A0E4-4BA6-A50A-E89FBC43FEAD}" type="presParOf" srcId="{6ADD0B0A-5AA0-4275-A2C5-86F175E19C73}" destId="{8C78C38C-2257-478E-9303-1801F47A0640}" srcOrd="7" destOrd="0" presId="urn:microsoft.com/office/officeart/2008/layout/LinedList"/>
    <dgm:cxn modelId="{CCC5C4FC-6A72-423A-8659-C8ABEE81E766}" type="presParOf" srcId="{8C78C38C-2257-478E-9303-1801F47A0640}" destId="{02A62EBB-1525-4806-A723-C15550CE60C8}" srcOrd="0" destOrd="0" presId="urn:microsoft.com/office/officeart/2008/layout/LinedList"/>
    <dgm:cxn modelId="{CECF0B74-DA74-4E30-B86D-0EE5441DE622}" type="presParOf" srcId="{8C78C38C-2257-478E-9303-1801F47A0640}" destId="{F9AAC4B7-150D-4915-8A8A-EF648419AA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63ED5-9E63-48C6-B498-945A1727417E}">
      <dsp:nvSpPr>
        <dsp:cNvPr id="0" name=""/>
        <dsp:cNvSpPr/>
      </dsp:nvSpPr>
      <dsp:spPr>
        <a:xfrm>
          <a:off x="6449852" y="53458"/>
          <a:ext cx="2860678" cy="1716406"/>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RENTS</a:t>
          </a:r>
        </a:p>
      </dsp:txBody>
      <dsp:txXfrm>
        <a:off x="6449852" y="53458"/>
        <a:ext cx="2860678" cy="1716406"/>
      </dsp:txXfrm>
    </dsp:sp>
    <dsp:sp modelId="{24C996A5-ADF3-403F-A7C8-9E21D71A0B2C}">
      <dsp:nvSpPr>
        <dsp:cNvPr id="0" name=""/>
        <dsp:cNvSpPr/>
      </dsp:nvSpPr>
      <dsp:spPr>
        <a:xfrm>
          <a:off x="3371905" y="10720"/>
          <a:ext cx="2860678" cy="1716406"/>
        </a:xfrm>
        <a:prstGeom prst="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RESERVES</a:t>
          </a:r>
        </a:p>
      </dsp:txBody>
      <dsp:txXfrm>
        <a:off x="3371905" y="10720"/>
        <a:ext cx="2860678" cy="1716406"/>
      </dsp:txXfrm>
    </dsp:sp>
    <dsp:sp modelId="{E8808337-A0CB-4D81-9DE4-1AF0A0AD0290}">
      <dsp:nvSpPr>
        <dsp:cNvPr id="0" name=""/>
        <dsp:cNvSpPr/>
      </dsp:nvSpPr>
      <dsp:spPr>
        <a:xfrm>
          <a:off x="193520" y="4180"/>
          <a:ext cx="2860678" cy="1716406"/>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REHAB</a:t>
          </a:r>
        </a:p>
      </dsp:txBody>
      <dsp:txXfrm>
        <a:off x="193520" y="4180"/>
        <a:ext cx="2860678" cy="1716406"/>
      </dsp:txXfrm>
    </dsp:sp>
    <dsp:sp modelId="{32B688D0-6B18-4D0A-8D59-43F0C2C64477}">
      <dsp:nvSpPr>
        <dsp:cNvPr id="0" name=""/>
        <dsp:cNvSpPr/>
      </dsp:nvSpPr>
      <dsp:spPr>
        <a:xfrm>
          <a:off x="1798475" y="2004647"/>
          <a:ext cx="2860678" cy="1716406"/>
        </a:xfrm>
        <a:prstGeom prst="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CASH FLOW</a:t>
          </a:r>
        </a:p>
      </dsp:txBody>
      <dsp:txXfrm>
        <a:off x="1798475" y="2004647"/>
        <a:ext cx="2860678" cy="1716406"/>
      </dsp:txXfrm>
    </dsp:sp>
    <dsp:sp modelId="{14016857-7BE6-4031-AE6D-753EFFC05F99}">
      <dsp:nvSpPr>
        <dsp:cNvPr id="0" name=""/>
        <dsp:cNvSpPr/>
      </dsp:nvSpPr>
      <dsp:spPr>
        <a:xfrm>
          <a:off x="4945221" y="2004647"/>
          <a:ext cx="2860678" cy="1716406"/>
        </a:xfrm>
        <a:prstGeom prst="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ACCESSIBILITY</a:t>
          </a:r>
        </a:p>
      </dsp:txBody>
      <dsp:txXfrm>
        <a:off x="4945221" y="2004647"/>
        <a:ext cx="2860678" cy="1716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39B935-B92D-4828-819C-BECFA7810901}">
      <dsp:nvSpPr>
        <dsp:cNvPr id="0" name=""/>
        <dsp:cNvSpPr/>
      </dsp:nvSpPr>
      <dsp:spPr>
        <a:xfrm>
          <a:off x="0" y="143"/>
          <a:ext cx="6263640" cy="17503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What is a Capital Needs Assessment or C.N.A.</a:t>
          </a:r>
        </a:p>
      </dsp:txBody>
      <dsp:txXfrm>
        <a:off x="85444" y="85587"/>
        <a:ext cx="6092752" cy="1579432"/>
      </dsp:txXfrm>
    </dsp:sp>
    <dsp:sp modelId="{444EA417-4F09-442C-82F7-38128A3139E2}">
      <dsp:nvSpPr>
        <dsp:cNvPr id="0" name=""/>
        <dsp:cNvSpPr/>
      </dsp:nvSpPr>
      <dsp:spPr>
        <a:xfrm>
          <a:off x="0" y="1877183"/>
          <a:ext cx="6263640" cy="17503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Accessibility and the 504 Transition Plan</a:t>
          </a:r>
        </a:p>
      </dsp:txBody>
      <dsp:txXfrm>
        <a:off x="85444" y="1962627"/>
        <a:ext cx="6092752" cy="1579432"/>
      </dsp:txXfrm>
    </dsp:sp>
    <dsp:sp modelId="{A8D65AFA-66E6-4DD1-9191-42359BE481C2}">
      <dsp:nvSpPr>
        <dsp:cNvPr id="0" name=""/>
        <dsp:cNvSpPr/>
      </dsp:nvSpPr>
      <dsp:spPr>
        <a:xfrm>
          <a:off x="0" y="3754224"/>
          <a:ext cx="6263640" cy="17503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US" sz="4400" kern="1200"/>
            <a:t>Selecting a C.N.A. </a:t>
          </a:r>
          <a:r>
            <a:rPr lang="en-US" sz="4400" kern="1200">
              <a:latin typeface="Calibri Light" panose="020F0302020204030204"/>
            </a:rPr>
            <a:t>Provider</a:t>
          </a:r>
          <a:endParaRPr lang="en-US" sz="4400" kern="1200"/>
        </a:p>
      </dsp:txBody>
      <dsp:txXfrm>
        <a:off x="85444" y="3839668"/>
        <a:ext cx="6092752" cy="15794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6E3C8-037F-4B06-89E6-B5D7B98C55B2}">
      <dsp:nvSpPr>
        <dsp:cNvPr id="0" name=""/>
        <dsp:cNvSpPr/>
      </dsp:nvSpPr>
      <dsp:spPr>
        <a:xfrm>
          <a:off x="0" y="410226"/>
          <a:ext cx="6467866" cy="655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918BBE-2D66-4AF6-96B7-AAD4778A2928}">
      <dsp:nvSpPr>
        <dsp:cNvPr id="0" name=""/>
        <dsp:cNvSpPr/>
      </dsp:nvSpPr>
      <dsp:spPr>
        <a:xfrm>
          <a:off x="323393" y="26466"/>
          <a:ext cx="4527506" cy="7675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9" tIns="0" rIns="171129" bIns="0" numCol="1" spcCol="1270" anchor="ctr" anchorCtr="0">
          <a:noAutofit/>
        </a:bodyPr>
        <a:lstStyle/>
        <a:p>
          <a:pPr marL="0" lvl="0" indent="0" algn="ctr" defTabSz="1155700" rtl="0">
            <a:lnSpc>
              <a:spcPct val="90000"/>
            </a:lnSpc>
            <a:spcBef>
              <a:spcPct val="0"/>
            </a:spcBef>
            <a:spcAft>
              <a:spcPct val="35000"/>
            </a:spcAft>
            <a:buNone/>
          </a:pPr>
          <a:r>
            <a:rPr lang="en-US" sz="2600" kern="1200"/>
            <a:t>C</a:t>
          </a:r>
          <a:r>
            <a:rPr lang="en-US" sz="2600" kern="1200">
              <a:latin typeface="Calibri Light" panose="020F0302020204030204"/>
            </a:rPr>
            <a:t>.N.A. Provider</a:t>
          </a:r>
          <a:endParaRPr lang="en-US" sz="2600" kern="1200"/>
        </a:p>
      </dsp:txBody>
      <dsp:txXfrm>
        <a:off x="360860" y="63933"/>
        <a:ext cx="4452572" cy="692586"/>
      </dsp:txXfrm>
    </dsp:sp>
    <dsp:sp modelId="{8EB45968-BD36-471B-8496-8026B9B4CABF}">
      <dsp:nvSpPr>
        <dsp:cNvPr id="0" name=""/>
        <dsp:cNvSpPr/>
      </dsp:nvSpPr>
      <dsp:spPr>
        <a:xfrm>
          <a:off x="0" y="1589586"/>
          <a:ext cx="6467866" cy="655200"/>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A0F0CB-A934-497D-B47B-328F0A3426CA}">
      <dsp:nvSpPr>
        <dsp:cNvPr id="0" name=""/>
        <dsp:cNvSpPr/>
      </dsp:nvSpPr>
      <dsp:spPr>
        <a:xfrm>
          <a:off x="323393" y="1205826"/>
          <a:ext cx="4527506" cy="76752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9" tIns="0" rIns="171129" bIns="0" numCol="1" spcCol="1270" anchor="ctr" anchorCtr="0">
          <a:noAutofit/>
        </a:bodyPr>
        <a:lstStyle/>
        <a:p>
          <a:pPr marL="0" lvl="0" indent="0" algn="ctr" defTabSz="1155700" rtl="0">
            <a:lnSpc>
              <a:spcPct val="90000"/>
            </a:lnSpc>
            <a:spcBef>
              <a:spcPct val="0"/>
            </a:spcBef>
            <a:spcAft>
              <a:spcPct val="35000"/>
            </a:spcAft>
            <a:buNone/>
          </a:pPr>
          <a:r>
            <a:rPr lang="en-US" sz="2600" kern="1200">
              <a:latin typeface="Calibri Light" panose="020F0302020204030204"/>
            </a:rPr>
            <a:t>or</a:t>
          </a:r>
        </a:p>
      </dsp:txBody>
      <dsp:txXfrm>
        <a:off x="360860" y="1243293"/>
        <a:ext cx="4452572" cy="692586"/>
      </dsp:txXfrm>
    </dsp:sp>
    <dsp:sp modelId="{F169DDA0-24E0-4BD5-8E92-89DC14BD9E06}">
      <dsp:nvSpPr>
        <dsp:cNvPr id="0" name=""/>
        <dsp:cNvSpPr/>
      </dsp:nvSpPr>
      <dsp:spPr>
        <a:xfrm>
          <a:off x="0" y="2768946"/>
          <a:ext cx="6467866" cy="6552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BC206C-99F3-4756-AF28-F3BDC3BC5BE4}">
      <dsp:nvSpPr>
        <dsp:cNvPr id="0" name=""/>
        <dsp:cNvSpPr/>
      </dsp:nvSpPr>
      <dsp:spPr>
        <a:xfrm>
          <a:off x="323393" y="2385186"/>
          <a:ext cx="4527506" cy="76752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129" tIns="0" rIns="171129" bIns="0" numCol="1" spcCol="1270" anchor="ctr" anchorCtr="0">
          <a:noAutofit/>
        </a:bodyPr>
        <a:lstStyle/>
        <a:p>
          <a:pPr marL="0" lvl="0" indent="0" algn="ctr" defTabSz="1155700">
            <a:lnSpc>
              <a:spcPct val="90000"/>
            </a:lnSpc>
            <a:spcBef>
              <a:spcPct val="0"/>
            </a:spcBef>
            <a:spcAft>
              <a:spcPct val="35000"/>
            </a:spcAft>
            <a:buNone/>
          </a:pPr>
          <a:r>
            <a:rPr lang="en-US" sz="2600" kern="1200"/>
            <a:t>Project Architect</a:t>
          </a:r>
        </a:p>
      </dsp:txBody>
      <dsp:txXfrm>
        <a:off x="360860" y="2422653"/>
        <a:ext cx="4452572" cy="6925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06E39-03EC-4220-9E83-63CE1B713EE5}">
      <dsp:nvSpPr>
        <dsp:cNvPr id="0" name=""/>
        <dsp:cNvSpPr/>
      </dsp:nvSpPr>
      <dsp:spPr>
        <a:xfrm>
          <a:off x="0" y="820218"/>
          <a:ext cx="3414946" cy="204896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Dated November 27, 2017</a:t>
          </a:r>
        </a:p>
      </dsp:txBody>
      <dsp:txXfrm>
        <a:off x="0" y="820218"/>
        <a:ext cx="3414946" cy="2048967"/>
      </dsp:txXfrm>
    </dsp:sp>
    <dsp:sp modelId="{09F28AF9-78F0-4142-92AF-F7E72BAC1885}">
      <dsp:nvSpPr>
        <dsp:cNvPr id="0" name=""/>
        <dsp:cNvSpPr/>
      </dsp:nvSpPr>
      <dsp:spPr>
        <a:xfrm>
          <a:off x="3756441" y="820218"/>
          <a:ext cx="3414946" cy="2048967"/>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Statement of Work, Rehab, Other</a:t>
          </a:r>
        </a:p>
      </dsp:txBody>
      <dsp:txXfrm>
        <a:off x="3756441" y="820218"/>
        <a:ext cx="3414946" cy="2048967"/>
      </dsp:txXfrm>
    </dsp:sp>
    <dsp:sp modelId="{AF5DE7AD-638C-46F8-9351-62F8F6E19EA3}">
      <dsp:nvSpPr>
        <dsp:cNvPr id="0" name=""/>
        <dsp:cNvSpPr/>
      </dsp:nvSpPr>
      <dsp:spPr>
        <a:xfrm>
          <a:off x="7512882" y="820218"/>
          <a:ext cx="3414946" cy="2048967"/>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t>Owner's Intent</a:t>
          </a:r>
        </a:p>
      </dsp:txBody>
      <dsp:txXfrm>
        <a:off x="7512882" y="820218"/>
        <a:ext cx="3414946" cy="20489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FA1B6B-9D49-49F8-8B90-2A1E66EFB681}">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827002"/>
        <a:ext cx="31708" cy="6341"/>
      </dsp:txXfrm>
    </dsp:sp>
    <dsp:sp modelId="{2A91CABB-3BD6-463C-8BF2-CFCE72FAF207}">
      <dsp:nvSpPr>
        <dsp:cNvPr id="0" name=""/>
        <dsp:cNvSpPr/>
      </dsp:nvSpPr>
      <dsp:spPr>
        <a:xfrm>
          <a:off x="487732" y="2994"/>
          <a:ext cx="2757264" cy="16543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422400">
            <a:lnSpc>
              <a:spcPct val="90000"/>
            </a:lnSpc>
            <a:spcBef>
              <a:spcPct val="0"/>
            </a:spcBef>
            <a:spcAft>
              <a:spcPct val="35000"/>
            </a:spcAft>
            <a:buNone/>
          </a:pPr>
          <a:r>
            <a:rPr lang="en-US" sz="3200" kern="1200"/>
            <a:t>Statement of Work</a:t>
          </a:r>
        </a:p>
      </dsp:txBody>
      <dsp:txXfrm>
        <a:off x="487732" y="2994"/>
        <a:ext cx="2757264" cy="1654358"/>
      </dsp:txXfrm>
    </dsp:sp>
    <dsp:sp modelId="{058414EA-BEFA-4C41-80FD-78846326F9FB}">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827002"/>
        <a:ext cx="31708" cy="6341"/>
      </dsp:txXfrm>
    </dsp:sp>
    <dsp:sp modelId="{B2D62C0F-5B6D-4848-8F51-F04800C84FB4}">
      <dsp:nvSpPr>
        <dsp:cNvPr id="0" name=""/>
        <dsp:cNvSpPr/>
      </dsp:nvSpPr>
      <dsp:spPr>
        <a:xfrm>
          <a:off x="3879167" y="2994"/>
          <a:ext cx="2757264" cy="16543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422400">
            <a:lnSpc>
              <a:spcPct val="90000"/>
            </a:lnSpc>
            <a:spcBef>
              <a:spcPct val="0"/>
            </a:spcBef>
            <a:spcAft>
              <a:spcPct val="35000"/>
            </a:spcAft>
            <a:buNone/>
          </a:pPr>
          <a:r>
            <a:rPr lang="en-US" sz="3200" kern="1200"/>
            <a:t>Preparation</a:t>
          </a:r>
        </a:p>
      </dsp:txBody>
      <dsp:txXfrm>
        <a:off x="3879167" y="2994"/>
        <a:ext cx="2757264" cy="1654358"/>
      </dsp:txXfrm>
    </dsp:sp>
    <dsp:sp modelId="{4D0C17A9-C0A4-462D-AEB2-D92008B96410}">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488" y="1954167"/>
        <a:ext cx="340622" cy="6341"/>
      </dsp:txXfrm>
    </dsp:sp>
    <dsp:sp modelId="{7F849222-9382-4798-986E-7056ECA90A81}">
      <dsp:nvSpPr>
        <dsp:cNvPr id="0" name=""/>
        <dsp:cNvSpPr/>
      </dsp:nvSpPr>
      <dsp:spPr>
        <a:xfrm>
          <a:off x="7270602" y="2994"/>
          <a:ext cx="2757264" cy="16543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422400">
            <a:lnSpc>
              <a:spcPct val="90000"/>
            </a:lnSpc>
            <a:spcBef>
              <a:spcPct val="0"/>
            </a:spcBef>
            <a:spcAft>
              <a:spcPct val="35000"/>
            </a:spcAft>
            <a:buNone/>
          </a:pPr>
          <a:r>
            <a:rPr lang="en-US" sz="3200" kern="1200"/>
            <a:t>Site Visit</a:t>
          </a:r>
        </a:p>
      </dsp:txBody>
      <dsp:txXfrm>
        <a:off x="7270602" y="2994"/>
        <a:ext cx="2757264" cy="1654358"/>
      </dsp:txXfrm>
    </dsp:sp>
    <dsp:sp modelId="{C0995F33-6F25-4811-AF19-DEDA7355E070}">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29128" y="3115531"/>
        <a:ext cx="31708" cy="6341"/>
      </dsp:txXfrm>
    </dsp:sp>
    <dsp:sp modelId="{AA251D96-B8D2-4293-8583-4032054A18CC}">
      <dsp:nvSpPr>
        <dsp:cNvPr id="0" name=""/>
        <dsp:cNvSpPr/>
      </dsp:nvSpPr>
      <dsp:spPr>
        <a:xfrm>
          <a:off x="487732" y="2291523"/>
          <a:ext cx="2757264" cy="16543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422400">
            <a:lnSpc>
              <a:spcPct val="90000"/>
            </a:lnSpc>
            <a:spcBef>
              <a:spcPct val="0"/>
            </a:spcBef>
            <a:spcAft>
              <a:spcPct val="35000"/>
            </a:spcAft>
            <a:buNone/>
          </a:pPr>
          <a:r>
            <a:rPr lang="en-US" sz="3200" kern="1200"/>
            <a:t>The Report</a:t>
          </a:r>
        </a:p>
      </dsp:txBody>
      <dsp:txXfrm>
        <a:off x="487732" y="2291523"/>
        <a:ext cx="2757264" cy="1654358"/>
      </dsp:txXfrm>
    </dsp:sp>
    <dsp:sp modelId="{6DA8FF04-106C-48E2-B0D2-38A943BB494E}">
      <dsp:nvSpPr>
        <dsp:cNvPr id="0" name=""/>
        <dsp:cNvSpPr/>
      </dsp:nvSpPr>
      <dsp:spPr>
        <a:xfrm>
          <a:off x="6634632" y="3072982"/>
          <a:ext cx="603570" cy="91440"/>
        </a:xfrm>
        <a:custGeom>
          <a:avLst/>
          <a:gdLst/>
          <a:ahLst/>
          <a:cxnLst/>
          <a:rect l="0" t="0" r="0" b="0"/>
          <a:pathLst>
            <a:path>
              <a:moveTo>
                <a:pt x="0" y="45720"/>
              </a:moveTo>
              <a:lnTo>
                <a:pt x="60357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920563" y="3115531"/>
        <a:ext cx="31708" cy="6341"/>
      </dsp:txXfrm>
    </dsp:sp>
    <dsp:sp modelId="{20F250D2-77DA-4B4A-B172-659AF6E21A9F}">
      <dsp:nvSpPr>
        <dsp:cNvPr id="0" name=""/>
        <dsp:cNvSpPr/>
      </dsp:nvSpPr>
      <dsp:spPr>
        <a:xfrm>
          <a:off x="3879167" y="2291523"/>
          <a:ext cx="2757264" cy="16543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422400">
            <a:lnSpc>
              <a:spcPct val="90000"/>
            </a:lnSpc>
            <a:spcBef>
              <a:spcPct val="0"/>
            </a:spcBef>
            <a:spcAft>
              <a:spcPct val="35000"/>
            </a:spcAft>
            <a:buNone/>
          </a:pPr>
          <a:r>
            <a:rPr lang="en-US" sz="3200" kern="1200"/>
            <a:t>Other</a:t>
          </a:r>
        </a:p>
      </dsp:txBody>
      <dsp:txXfrm>
        <a:off x="3879167" y="2291523"/>
        <a:ext cx="2757264" cy="1654358"/>
      </dsp:txXfrm>
    </dsp:sp>
    <dsp:sp modelId="{92E4C6F7-8BEC-42A2-9415-118644315676}">
      <dsp:nvSpPr>
        <dsp:cNvPr id="0" name=""/>
        <dsp:cNvSpPr/>
      </dsp:nvSpPr>
      <dsp:spPr>
        <a:xfrm>
          <a:off x="7270602" y="2291523"/>
          <a:ext cx="2757264" cy="16543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1422400">
            <a:lnSpc>
              <a:spcPct val="90000"/>
            </a:lnSpc>
            <a:spcBef>
              <a:spcPct val="0"/>
            </a:spcBef>
            <a:spcAft>
              <a:spcPct val="35000"/>
            </a:spcAft>
            <a:buNone/>
          </a:pPr>
          <a:r>
            <a:rPr lang="en-US" sz="3200" kern="1200"/>
            <a:t>Scope of Work with Project Architect</a:t>
          </a:r>
        </a:p>
      </dsp:txBody>
      <dsp:txXfrm>
        <a:off x="7270602" y="2291523"/>
        <a:ext cx="2757264" cy="1654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932E3E-E144-4A89-B392-F798C53DD962}">
      <dsp:nvSpPr>
        <dsp:cNvPr id="0" name=""/>
        <dsp:cNvSpPr/>
      </dsp:nvSpPr>
      <dsp:spPr>
        <a:xfrm>
          <a:off x="1283" y="806323"/>
          <a:ext cx="4672458" cy="233622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a:t>Age of work completed at the property</a:t>
          </a:r>
        </a:p>
      </dsp:txBody>
      <dsp:txXfrm>
        <a:off x="69709" y="874749"/>
        <a:ext cx="4535606" cy="2199377"/>
      </dsp:txXfrm>
    </dsp:sp>
    <dsp:sp modelId="{3C401D9C-232D-47C1-BC30-0BD411738D0E}">
      <dsp:nvSpPr>
        <dsp:cNvPr id="0" name=""/>
        <dsp:cNvSpPr/>
      </dsp:nvSpPr>
      <dsp:spPr>
        <a:xfrm>
          <a:off x="5841857" y="806323"/>
          <a:ext cx="4672458" cy="233622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3345" tIns="62230" rIns="93345" bIns="62230" numCol="1" spcCol="1270" anchor="ctr" anchorCtr="0">
          <a:noAutofit/>
        </a:bodyPr>
        <a:lstStyle/>
        <a:p>
          <a:pPr marL="0" lvl="0" indent="0" algn="ctr" defTabSz="2178050">
            <a:lnSpc>
              <a:spcPct val="90000"/>
            </a:lnSpc>
            <a:spcBef>
              <a:spcPct val="0"/>
            </a:spcBef>
            <a:spcAft>
              <a:spcPct val="35000"/>
            </a:spcAft>
            <a:buNone/>
          </a:pPr>
          <a:r>
            <a:rPr lang="en-US" sz="4900" kern="1200"/>
            <a:t>Availability of Plans</a:t>
          </a:r>
        </a:p>
      </dsp:txBody>
      <dsp:txXfrm>
        <a:off x="5910283" y="874749"/>
        <a:ext cx="4535606" cy="219937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4EC686-3610-4D41-85D0-91FFB3D53FFA}">
      <dsp:nvSpPr>
        <dsp:cNvPr id="0" name=""/>
        <dsp:cNvSpPr/>
      </dsp:nvSpPr>
      <dsp:spPr>
        <a:xfrm>
          <a:off x="718664" y="2022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91BBB-4A9D-43DB-B37A-A179E86ED713}">
      <dsp:nvSpPr>
        <dsp:cNvPr id="0" name=""/>
        <dsp:cNvSpPr/>
      </dsp:nvSpPr>
      <dsp:spPr>
        <a:xfrm>
          <a:off x="1135476" y="6190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4C771A-8635-4BBE-A6E7-19FEAB57A801}">
      <dsp:nvSpPr>
        <dsp:cNvPr id="0" name=""/>
        <dsp:cNvSpPr/>
      </dsp:nvSpPr>
      <dsp:spPr>
        <a:xfrm>
          <a:off x="93445"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Include USDA RD Rep</a:t>
          </a:r>
        </a:p>
      </dsp:txBody>
      <dsp:txXfrm>
        <a:off x="93445" y="2767202"/>
        <a:ext cx="3206250" cy="720000"/>
      </dsp:txXfrm>
    </dsp:sp>
    <dsp:sp modelId="{02555075-D9E0-4676-8EC9-DF02A529CA89}">
      <dsp:nvSpPr>
        <dsp:cNvPr id="0" name=""/>
        <dsp:cNvSpPr/>
      </dsp:nvSpPr>
      <dsp:spPr>
        <a:xfrm>
          <a:off x="4486008" y="2022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EFF913A-D17C-4B89-AB10-9A8A4A0A2EF8}">
      <dsp:nvSpPr>
        <dsp:cNvPr id="0" name=""/>
        <dsp:cNvSpPr/>
      </dsp:nvSpPr>
      <dsp:spPr>
        <a:xfrm>
          <a:off x="4902820" y="6190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D85866-94DE-4C29-AB3A-264246266EBD}">
      <dsp:nvSpPr>
        <dsp:cNvPr id="0" name=""/>
        <dsp:cNvSpPr/>
      </dsp:nvSpPr>
      <dsp:spPr>
        <a:xfrm>
          <a:off x="3860789"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Include Project Architect if possible</a:t>
          </a:r>
        </a:p>
      </dsp:txBody>
      <dsp:txXfrm>
        <a:off x="3860789" y="2767202"/>
        <a:ext cx="3206250" cy="720000"/>
      </dsp:txXfrm>
    </dsp:sp>
    <dsp:sp modelId="{5851270C-450A-484E-BF82-C2ECF4503A05}">
      <dsp:nvSpPr>
        <dsp:cNvPr id="0" name=""/>
        <dsp:cNvSpPr/>
      </dsp:nvSpPr>
      <dsp:spPr>
        <a:xfrm>
          <a:off x="8253352" y="2022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51DC5-2F52-4AA7-818B-561DF53CDD0E}">
      <dsp:nvSpPr>
        <dsp:cNvPr id="0" name=""/>
        <dsp:cNvSpPr/>
      </dsp:nvSpPr>
      <dsp:spPr>
        <a:xfrm>
          <a:off x="8670164" y="6190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7D58DF6-0CF9-4AE4-B60A-EB5C0CC4747F}">
      <dsp:nvSpPr>
        <dsp:cNvPr id="0" name=""/>
        <dsp:cNvSpPr/>
      </dsp:nvSpPr>
      <dsp:spPr>
        <a:xfrm>
          <a:off x="7628133" y="27672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a:t>Ladder,</a:t>
          </a:r>
        </a:p>
        <a:p>
          <a:pPr marL="0" lvl="0" indent="0" algn="ctr" defTabSz="844550">
            <a:lnSpc>
              <a:spcPct val="100000"/>
            </a:lnSpc>
            <a:spcBef>
              <a:spcPct val="0"/>
            </a:spcBef>
            <a:spcAft>
              <a:spcPct val="35000"/>
            </a:spcAft>
            <a:buNone/>
            <a:defRPr cap="all"/>
          </a:pPr>
          <a:r>
            <a:rPr lang="en-US" sz="1900" kern="1200"/>
            <a:t>Flashlight, etc.</a:t>
          </a:r>
        </a:p>
      </dsp:txBody>
      <dsp:txXfrm>
        <a:off x="7628133" y="2767202"/>
        <a:ext cx="3206250" cy="7200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7D5AE-EDF6-41F7-91F7-AE5FA61D9B0B}">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8F747C10-76F7-4AA9-BB48-0C4FA068A92D}">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a:t>Lead</a:t>
          </a:r>
        </a:p>
      </dsp:txBody>
      <dsp:txXfrm>
        <a:off x="0" y="0"/>
        <a:ext cx="6666833" cy="1363480"/>
      </dsp:txXfrm>
    </dsp:sp>
    <dsp:sp modelId="{EB6D99BA-1C35-46B6-9626-468098B0875B}">
      <dsp:nvSpPr>
        <dsp:cNvPr id="0" name=""/>
        <dsp:cNvSpPr/>
      </dsp:nvSpPr>
      <dsp:spPr>
        <a:xfrm>
          <a:off x="0" y="1363480"/>
          <a:ext cx="6666833"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710B38E-1BC9-439F-B0C0-9E86B65D26DF}">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a:t>Asbestos</a:t>
          </a:r>
        </a:p>
      </dsp:txBody>
      <dsp:txXfrm>
        <a:off x="0" y="1363480"/>
        <a:ext cx="6666833" cy="1363480"/>
      </dsp:txXfrm>
    </dsp:sp>
    <dsp:sp modelId="{960CB41C-9C1E-4F47-93E5-568589C80B45}">
      <dsp:nvSpPr>
        <dsp:cNvPr id="0" name=""/>
        <dsp:cNvSpPr/>
      </dsp:nvSpPr>
      <dsp:spPr>
        <a:xfrm>
          <a:off x="0" y="2726960"/>
          <a:ext cx="6666833"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ADAB10-8B59-4BA1-8B88-CFC84428F577}">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a:t>Plumbing</a:t>
          </a:r>
        </a:p>
      </dsp:txBody>
      <dsp:txXfrm>
        <a:off x="0" y="2726960"/>
        <a:ext cx="6666833" cy="1363480"/>
      </dsp:txXfrm>
    </dsp:sp>
    <dsp:sp modelId="{61EB6905-445E-4FB8-9AE6-71BAEB5763F0}">
      <dsp:nvSpPr>
        <dsp:cNvPr id="0" name=""/>
        <dsp:cNvSpPr/>
      </dsp:nvSpPr>
      <dsp:spPr>
        <a:xfrm>
          <a:off x="0" y="409044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2A62EBB-1525-4806-A723-C15550CE60C8}">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2410" tIns="232410" rIns="232410" bIns="232410" numCol="1" spcCol="1270" anchor="t" anchorCtr="0">
          <a:noAutofit/>
        </a:bodyPr>
        <a:lstStyle/>
        <a:p>
          <a:pPr marL="0" lvl="0" indent="0" algn="l" defTabSz="2711450">
            <a:lnSpc>
              <a:spcPct val="90000"/>
            </a:lnSpc>
            <a:spcBef>
              <a:spcPct val="0"/>
            </a:spcBef>
            <a:spcAft>
              <a:spcPct val="35000"/>
            </a:spcAft>
            <a:buNone/>
          </a:pPr>
          <a:r>
            <a:rPr lang="en-US" sz="6100" kern="1200"/>
            <a:t>Methamphetamine</a:t>
          </a:r>
        </a:p>
      </dsp:txBody>
      <dsp:txXfrm>
        <a:off x="0" y="4090440"/>
        <a:ext cx="6666833" cy="13634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264059-A4AD-4383-9187-48AF4488F7AB}"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D8AA7-09F7-41A8-95A7-F28B17A03E5D}" type="slidenum">
              <a:rPr lang="en-US" smtClean="0"/>
              <a:t>‹#›</a:t>
            </a:fld>
            <a:endParaRPr lang="en-US"/>
          </a:p>
        </p:txBody>
      </p:sp>
    </p:spTree>
    <p:extLst>
      <p:ext uri="{BB962C8B-B14F-4D97-AF65-F5344CB8AC3E}">
        <p14:creationId xmlns:p14="http://schemas.microsoft.com/office/powerpoint/2010/main" val="1351226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again to the Southeast Rural Housing Preservation Academy. Today we will cover</a:t>
            </a:r>
            <a:r>
              <a:rPr lang="en-US" b="0" i="0">
                <a:effectLst/>
                <a:latin typeface="Public Sans" pitchFamily="2" charset="0"/>
              </a:rPr>
              <a:t> Capital Needs Assessment. What it is, </a:t>
            </a:r>
            <a:r>
              <a:rPr lang="en-US" b="0" i="0" err="1">
                <a:effectLst/>
                <a:latin typeface="Public Sans" pitchFamily="2" charset="0"/>
              </a:rPr>
              <a:t>whats</a:t>
            </a:r>
            <a:r>
              <a:rPr lang="en-US" b="0" i="0">
                <a:effectLst/>
                <a:latin typeface="Public Sans" pitchFamily="2" charset="0"/>
              </a:rPr>
              <a:t> the process, and the purpose of acquiring a CNA. I’m Adrienne Norwood, Senior Program Associate for our Mountain, Rural and Tribal team. Before we start, I would like to go over a couple of house keeping notes.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6587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https://forms.office.com/Pages/ResponsePage.aspx?id=1xT81HkgREaLYJVvZKZM9B3Kb452-ZtChQoWdJFeJqJUMEQzMU1BSk01UTFQTUw5VVlPN0lBS1lMVCQlQCN0PWcu</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39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Please keep in mind that all registered attendees will receive the PPT and recording in the following days. We will answer questions throughout the presentation. Please submit any questions using the Q&amp;A, and chat function or raise your hand. We would also like for you to fill out our survey at the end of the presentation.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0005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now we will have a land acknowledgement from Vice President of Mountain, Tribal Nations and Rural Communities Markets, Jennie Rogers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7869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Lucida Grande"/>
                <a:ea typeface="Lucida Grande"/>
                <a:cs typeface="Lucida Grande"/>
                <a:sym typeface="Lucida Grande"/>
              </a:rPr>
              <a:t>As we work to address America’s affordable housing crisis from every angle, Enterprise is tackling barriers head on with programmatic solutions, policy advocacy and capital investment, and by listening to our residents who live in the 13,000 affordable homes we own and operate, where we provide resident services for 22,000 people. And we do it all in partnership with communities and entities who share our drive to make a difference for families and communities.</a:t>
            </a:r>
            <a:r>
              <a:rPr lang="en-US">
                <a:effectLst/>
              </a:rPr>
              <a:t> </a:t>
            </a:r>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2231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at Enterprise believe that a country is where home and community are steppingstones to much more. And our mission is to make home and community a place of pride, power and belonging and platforms for resilience and upward mobility for all. One of our three strategic pillars of work is to increase affordable housing supply and preservation is key to making that a reality.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71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far in our sessions, we’ve covered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E16DF0-88B2-43A5-9FFE-87C44649329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28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Many thanks to our partners </a:t>
            </a:r>
            <a:r>
              <a:rPr lang="en-US" err="1"/>
              <a:t>Truist</a:t>
            </a:r>
            <a:r>
              <a:rPr lang="en-US"/>
              <a:t>, Fannie Mae and Georgia Power for their commitment to this work as a shared priority.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87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now, I will introduce our fist presenter Jim Howell. Jim is the Senior Analyst for GIBCO, Environmental, LLC and also serves as the Senior Market Analyst, Environmental Professional and Senior Report Writer for Gibson Consulting, LLC and GIBCO. Since 1995 Mr. Howell has performed numerous cost and operating audits for multi-family units as well as provided consultation to clients in the field of construction and property management. This evolved into providing market studies, CNAs and Environmental Studies for LIHTC, USDA and HUD financing applications.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407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a:effectLst/>
                <a:latin typeface="Calibri" panose="020F0502020204030204" pitchFamily="34" charset="0"/>
                <a:ea typeface="Calibri" panose="020F0502020204030204" pitchFamily="34" charset="0"/>
                <a:cs typeface="Times New Roman" panose="02020603050405020304" pitchFamily="18" charset="0"/>
              </a:rPr>
              <a:t>Marty Miller has served as the Executive Director of the Office of Rural and Farmworker Housing (ORFH) since 2004. Prior to that, Marty was the Director of Housing Development and started as a Housing Developer at ORFH. Marty serves on a number of regional and national boards and committees, including the National Rural Housing Coalition and Rural Community Assistance Corporation, engaging in policy work at all levels to improve affordable housing in rural WA.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D711E-BFAA-4C1D-B598-4F702EBD7F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10198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gray">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1783080" rIns="457200" anchor="t" anchorCtr="0"/>
          <a:lstStyle>
            <a:lvl1pPr marL="0" indent="0">
              <a:lnSpc>
                <a:spcPct val="85000"/>
              </a:lnSpc>
              <a:buNone/>
              <a:defRPr sz="4200" b="1">
                <a:solidFill>
                  <a:schemeClr val="bg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FE82B48-3FD9-4579-ABBD-77774CA58881}"/>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bwMode="white">
          <a:xfrm>
            <a:off x="891068" y="5828990"/>
            <a:ext cx="2517775" cy="110800"/>
          </a:xfrm>
        </p:spPr>
        <p:txBody>
          <a:bodyPr>
            <a:noAutofit/>
          </a:bodyPr>
          <a:lstStyle>
            <a:lvl1pPr marL="0" indent="0">
              <a:buNone/>
              <a:defRPr sz="800">
                <a:solidFill>
                  <a:schemeClr val="bg1"/>
                </a:solidFill>
                <a:latin typeface="+mj-lt"/>
              </a:defRPr>
            </a:lvl1pPr>
          </a:lstStyle>
          <a:p>
            <a:pPr lvl="0"/>
            <a:r>
              <a:rPr lang="en-US"/>
              <a:t>Month 00, XXXX</a:t>
            </a:r>
          </a:p>
        </p:txBody>
      </p:sp>
      <p:grpSp>
        <p:nvGrpSpPr>
          <p:cNvPr id="2" name="Group 1">
            <a:extLst>
              <a:ext uri="{FF2B5EF4-FFF2-40B4-BE49-F238E27FC236}">
                <a16:creationId xmlns:a16="http://schemas.microsoft.com/office/drawing/2014/main" id="{75A03AAE-DC35-5149-A041-930806F401F1}"/>
              </a:ext>
            </a:extLst>
          </p:cNvPr>
          <p:cNvGrpSpPr/>
          <p:nvPr userDrawn="1"/>
        </p:nvGrpSpPr>
        <p:grpSpPr>
          <a:xfrm>
            <a:off x="461963" y="447675"/>
            <a:ext cx="11268073" cy="5962650"/>
            <a:chOff x="461963" y="447675"/>
            <a:chExt cx="11268073" cy="5962650"/>
          </a:xfrm>
        </p:grpSpPr>
        <p:sp>
          <p:nvSpPr>
            <p:cNvPr id="7" name="Rectangle 6">
              <a:extLst>
                <a:ext uri="{FF2B5EF4-FFF2-40B4-BE49-F238E27FC236}">
                  <a16:creationId xmlns:a16="http://schemas.microsoft.com/office/drawing/2014/main" id="{C94C4979-5D29-384F-963F-E73E1AD1EF33}"/>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56B3F9-E55A-2145-963F-3395F9CB9D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16883" y="911103"/>
              <a:ext cx="1812264" cy="493830"/>
            </a:xfrm>
            <a:prstGeom prst="rect">
              <a:avLst/>
            </a:prstGeom>
          </p:spPr>
        </p:pic>
      </p:grpSp>
    </p:spTree>
    <p:extLst>
      <p:ext uri="{BB962C8B-B14F-4D97-AF65-F5344CB8AC3E}">
        <p14:creationId xmlns:p14="http://schemas.microsoft.com/office/powerpoint/2010/main" val="325611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wo co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531059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Two col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numCol="2" spcCol="365760"/>
          <a:lstStyle>
            <a:lvl1pPr marL="225425" indent="-225425">
              <a:buFont typeface="+mj-lt"/>
              <a:buAutoNum type="romanUcPeriod"/>
              <a:defRPr/>
            </a:lvl1pPr>
            <a:lvl2pPr marL="457200" indent="0">
              <a:buFont typeface="+mj-lt"/>
              <a:buNone/>
              <a:defRPr lang="en-US" sz="1400" kern="1200" dirty="0">
                <a:solidFill>
                  <a:schemeClr val="tx1"/>
                </a:solidFill>
                <a:latin typeface="+mn-lt"/>
                <a:ea typeface="+mn-ea"/>
                <a:cs typeface="+mn-cs"/>
              </a:defRPr>
            </a:lvl2pPr>
            <a:lvl3pPr marL="914400" indent="0">
              <a:buFont typeface="+mj-lt"/>
              <a:buNone/>
              <a:defRPr lang="en-US" sz="1400" kern="1200" dirty="0">
                <a:solidFill>
                  <a:schemeClr val="tx1"/>
                </a:solidFill>
                <a:latin typeface="+mn-lt"/>
                <a:ea typeface="+mn-ea"/>
                <a:cs typeface="+mn-cs"/>
              </a:defRPr>
            </a:lvl3pPr>
            <a:lvl4pPr marL="1714500" indent="-342900">
              <a:buFont typeface="+mj-lt"/>
              <a:buAutoNum type="alphaLcParenR"/>
              <a:defRPr lang="en-US" sz="1400" kern="1200" dirty="0">
                <a:solidFill>
                  <a:schemeClr val="tx1"/>
                </a:solidFill>
                <a:latin typeface="+mn-lt"/>
                <a:ea typeface="+mn-ea"/>
                <a:cs typeface="+mn-cs"/>
              </a:defRPr>
            </a:lvl4pPr>
            <a:lvl5pPr marL="2171700" indent="-342900">
              <a:buFont typeface="+mj-lt"/>
              <a:buAutoNum type="arabicParenR"/>
              <a:defRPr lang="en-US" sz="1400" kern="1200" dirty="0">
                <a:solidFill>
                  <a:schemeClr val="tx1"/>
                </a:solidFill>
                <a:latin typeface="+mn-lt"/>
                <a:ea typeface="+mn-ea"/>
                <a:cs typeface="+mn-cs"/>
              </a:defRPr>
            </a:lvl5pPr>
            <a:lvl6pPr marL="2628900" indent="-342900">
              <a:buFont typeface="+mj-lt"/>
              <a:buAutoNum type="alphaLcParenR"/>
              <a:defRPr/>
            </a:lvl6pPr>
          </a:lstStyle>
          <a:p>
            <a:pPr lvl="0"/>
            <a:r>
              <a:rPr lang="en-US"/>
              <a:t>Click to edit Master text styles</a:t>
            </a:r>
          </a:p>
          <a:p>
            <a:pPr lvl="1"/>
            <a:r>
              <a:rPr lang="en-US"/>
              <a:t>a.   Second level</a:t>
            </a:r>
          </a:p>
          <a:p>
            <a:pPr lvl="2"/>
            <a:r>
              <a:rPr lang="en-US" err="1"/>
              <a:t>i</a:t>
            </a:r>
            <a:r>
              <a:rPr lang="en-US"/>
              <a:t>.  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007675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D66ACC-1C9F-412A-BF49-6F2AA3A9D8F6}"/>
              </a:ext>
            </a:extLst>
          </p:cNvPr>
          <p:cNvSpPr>
            <a:spLocks noGrp="1"/>
          </p:cNvSpPr>
          <p:nvPr>
            <p:ph sz="half" idx="1"/>
          </p:nvPr>
        </p:nvSpPr>
        <p:spPr>
          <a:xfrm>
            <a:off x="787400" y="2122804"/>
            <a:ext cx="5110314" cy="3973196"/>
          </a:xfrm>
        </p:spPr>
        <p:txBody>
          <a:bodyPr/>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6408992" y="2122804"/>
            <a:ext cx="5110314" cy="3973196"/>
          </a:xfrm>
        </p:spPr>
        <p:txBody>
          <a:bodyPr/>
          <a:lstStyle>
            <a:lvl1pPr marL="0" indent="0">
              <a:buFontTx/>
              <a:buNone/>
              <a:defRPr/>
            </a:lvl1pPr>
          </a:lstStyle>
          <a:p>
            <a:pPr lvl="0"/>
            <a:r>
              <a:rPr lang="en-US"/>
              <a:t>Click to edit Master text styles</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277895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5ED80E-4761-4036-AADA-6434651FA4D8}"/>
              </a:ext>
            </a:extLst>
          </p:cNvPr>
          <p:cNvSpPr>
            <a:spLocks noGrp="1"/>
          </p:cNvSpPr>
          <p:nvPr>
            <p:ph type="body" idx="1"/>
          </p:nvPr>
        </p:nvSpPr>
        <p:spPr>
          <a:xfrm>
            <a:off x="787400" y="1681163"/>
            <a:ext cx="51103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5F740F41-4E1A-4095-A7C7-D92876613976}"/>
              </a:ext>
            </a:extLst>
          </p:cNvPr>
          <p:cNvSpPr>
            <a:spLocks noGrp="1"/>
          </p:cNvSpPr>
          <p:nvPr>
            <p:ph type="body" sz="quarter" idx="3"/>
          </p:nvPr>
        </p:nvSpPr>
        <p:spPr>
          <a:xfrm>
            <a:off x="6408992" y="1681163"/>
            <a:ext cx="5110314"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a:extLst>
              <a:ext uri="{FF2B5EF4-FFF2-40B4-BE49-F238E27FC236}">
                <a16:creationId xmlns:a16="http://schemas.microsoft.com/office/drawing/2014/main" id="{96F2A245-809A-4AC0-BFD6-1CED848AEED5}"/>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2" name="Title 1">
            <a:extLst>
              <a:ext uri="{FF2B5EF4-FFF2-40B4-BE49-F238E27FC236}">
                <a16:creationId xmlns:a16="http://schemas.microsoft.com/office/drawing/2014/main" id="{760F073B-B443-4406-AAAD-DFCB7D847A6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13" name="Text Placeholder 9">
            <a:extLst>
              <a:ext uri="{FF2B5EF4-FFF2-40B4-BE49-F238E27FC236}">
                <a16:creationId xmlns:a16="http://schemas.microsoft.com/office/drawing/2014/main" id="{1BB38B5F-C222-4CE8-B14D-D336E4F9D155}"/>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4" name="Content Placeholder 2">
            <a:extLst>
              <a:ext uri="{FF2B5EF4-FFF2-40B4-BE49-F238E27FC236}">
                <a16:creationId xmlns:a16="http://schemas.microsoft.com/office/drawing/2014/main" id="{0DE1928F-FD06-4D4D-ADFB-8DA649653493}"/>
              </a:ext>
            </a:extLst>
          </p:cNvPr>
          <p:cNvSpPr>
            <a:spLocks noGrp="1"/>
          </p:cNvSpPr>
          <p:nvPr>
            <p:ph sz="half" idx="15"/>
          </p:nvPr>
        </p:nvSpPr>
        <p:spPr>
          <a:xfrm>
            <a:off x="787400" y="2585884"/>
            <a:ext cx="5110314" cy="3510116"/>
          </a:xfrm>
        </p:spPr>
        <p:txBody>
          <a:bodyPr/>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0FDCC80-EDC0-462C-BA6A-978594D12B6C}"/>
              </a:ext>
            </a:extLst>
          </p:cNvPr>
          <p:cNvSpPr>
            <a:spLocks noGrp="1"/>
          </p:cNvSpPr>
          <p:nvPr>
            <p:ph sz="half" idx="2"/>
          </p:nvPr>
        </p:nvSpPr>
        <p:spPr>
          <a:xfrm>
            <a:off x="6408992" y="2585884"/>
            <a:ext cx="5110314" cy="3510116"/>
          </a:xfrm>
        </p:spPr>
        <p:txBody>
          <a:bodyPr/>
          <a:lstStyle>
            <a:lvl2pPr marL="6858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1972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ntent with Graphic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8" name="Text Placeholder 7">
            <a:extLst>
              <a:ext uri="{FF2B5EF4-FFF2-40B4-BE49-F238E27FC236}">
                <a16:creationId xmlns:a16="http://schemas.microsoft.com/office/drawing/2014/main" id="{8474F0FD-C7C1-4974-8D70-376F313316F0}"/>
              </a:ext>
            </a:extLst>
          </p:cNvPr>
          <p:cNvSpPr>
            <a:spLocks noGrp="1"/>
          </p:cNvSpPr>
          <p:nvPr>
            <p:ph type="body" sz="quarter" idx="15" hasCustomPrompt="1"/>
          </p:nvPr>
        </p:nvSpPr>
        <p:spPr>
          <a:xfrm>
            <a:off x="554038" y="1940333"/>
            <a:ext cx="3550198" cy="221599"/>
          </a:xfrm>
        </p:spPr>
        <p:txBody>
          <a:bodyPr anchor="b" anchorCtr="0">
            <a:noAutofit/>
          </a:bodyPr>
          <a:lstStyle>
            <a:lvl1pPr marL="0" indent="0" algn="ctr">
              <a:buNone/>
              <a:defRPr sz="1600" b="1">
                <a:solidFill>
                  <a:schemeClr val="tx1"/>
                </a:solidFill>
                <a:latin typeface="+mj-lt"/>
              </a:defRPr>
            </a:lvl1pPr>
            <a:lvl2pPr marL="457200" indent="0">
              <a:buNone/>
              <a:defRPr/>
            </a:lvl2pPr>
          </a:lstStyle>
          <a:p>
            <a:pPr lvl="0"/>
            <a:r>
              <a:rPr lang="en-US"/>
              <a:t>Click to edit Master styles</a:t>
            </a:r>
          </a:p>
        </p:txBody>
      </p:sp>
      <p:sp>
        <p:nvSpPr>
          <p:cNvPr id="11" name="Text Placeholder 10">
            <a:extLst>
              <a:ext uri="{FF2B5EF4-FFF2-40B4-BE49-F238E27FC236}">
                <a16:creationId xmlns:a16="http://schemas.microsoft.com/office/drawing/2014/main" id="{8A66EA5D-D9A3-4C04-B0AB-8050222455E9}"/>
              </a:ext>
            </a:extLst>
          </p:cNvPr>
          <p:cNvSpPr>
            <a:spLocks noGrp="1"/>
          </p:cNvSpPr>
          <p:nvPr>
            <p:ph type="body" sz="quarter" idx="16"/>
          </p:nvPr>
        </p:nvSpPr>
        <p:spPr>
          <a:xfrm>
            <a:off x="554051" y="2324048"/>
            <a:ext cx="3549856" cy="1955852"/>
          </a:xfrm>
        </p:spPr>
        <p:txBody>
          <a:bodyPr/>
          <a:lstStyle>
            <a:lvl1pPr marL="0" indent="0" algn="ctr">
              <a:buNone/>
              <a:defRPr>
                <a:solidFill>
                  <a:schemeClr val="tx1"/>
                </a:solidFill>
                <a:latin typeface="Public Sans Light" pitchFamily="2" charset="0"/>
              </a:defRPr>
            </a:lvl1pPr>
            <a:lvl3pPr marL="914400" indent="0">
              <a:buNone/>
              <a:defRPr/>
            </a:lvl3pPr>
          </a:lstStyle>
          <a:p>
            <a:pPr lvl="0"/>
            <a:r>
              <a:rPr lang="en-US"/>
              <a:t>Click to edit Master text styles</a:t>
            </a:r>
          </a:p>
        </p:txBody>
      </p:sp>
      <p:sp>
        <p:nvSpPr>
          <p:cNvPr id="12" name="Text Placeholder 7">
            <a:extLst>
              <a:ext uri="{FF2B5EF4-FFF2-40B4-BE49-F238E27FC236}">
                <a16:creationId xmlns:a16="http://schemas.microsoft.com/office/drawing/2014/main" id="{1A18BCEE-AD87-4DBC-81E7-5609082BB064}"/>
              </a:ext>
            </a:extLst>
          </p:cNvPr>
          <p:cNvSpPr>
            <a:spLocks noGrp="1"/>
          </p:cNvSpPr>
          <p:nvPr>
            <p:ph type="body" sz="quarter" idx="17" hasCustomPrompt="1"/>
          </p:nvPr>
        </p:nvSpPr>
        <p:spPr>
          <a:xfrm>
            <a:off x="4298406" y="1940333"/>
            <a:ext cx="3550198" cy="221599"/>
          </a:xfrm>
        </p:spPr>
        <p:txBody>
          <a:bodyPr anchor="b" anchorCtr="0">
            <a:noAutofit/>
          </a:bodyPr>
          <a:lstStyle>
            <a:lvl1pPr marL="0" indent="0" algn="ctr">
              <a:buNone/>
              <a:defRPr sz="1600" b="1">
                <a:solidFill>
                  <a:schemeClr val="tx1"/>
                </a:solidFill>
                <a:latin typeface="+mj-lt"/>
              </a:defRPr>
            </a:lvl1pPr>
            <a:lvl2pPr marL="457200" indent="0">
              <a:buNone/>
              <a:defRPr/>
            </a:lvl2pPr>
          </a:lstStyle>
          <a:p>
            <a:pPr lvl="0"/>
            <a:r>
              <a:rPr lang="en-US"/>
              <a:t>Click to edit Master styles</a:t>
            </a:r>
          </a:p>
        </p:txBody>
      </p:sp>
      <p:sp>
        <p:nvSpPr>
          <p:cNvPr id="13" name="Text Placeholder 10">
            <a:extLst>
              <a:ext uri="{FF2B5EF4-FFF2-40B4-BE49-F238E27FC236}">
                <a16:creationId xmlns:a16="http://schemas.microsoft.com/office/drawing/2014/main" id="{0C61CDB0-DEC2-40DB-BC16-DEC44600A1D3}"/>
              </a:ext>
            </a:extLst>
          </p:cNvPr>
          <p:cNvSpPr>
            <a:spLocks noGrp="1"/>
          </p:cNvSpPr>
          <p:nvPr>
            <p:ph type="body" sz="quarter" idx="18"/>
          </p:nvPr>
        </p:nvSpPr>
        <p:spPr>
          <a:xfrm>
            <a:off x="4298419" y="2324048"/>
            <a:ext cx="3549856" cy="1955852"/>
          </a:xfrm>
        </p:spPr>
        <p:txBody>
          <a:bodyPr/>
          <a:lstStyle>
            <a:lvl1pPr marL="0" indent="0" algn="ctr">
              <a:buNone/>
              <a:defRPr>
                <a:solidFill>
                  <a:schemeClr val="tx1"/>
                </a:solidFill>
                <a:latin typeface="Public Sans Light" pitchFamily="2" charset="0"/>
              </a:defRPr>
            </a:lvl1pPr>
            <a:lvl3pPr marL="914400" indent="0">
              <a:buNone/>
              <a:defRPr/>
            </a:lvl3pPr>
          </a:lstStyle>
          <a:p>
            <a:pPr lvl="0"/>
            <a:r>
              <a:rPr lang="en-US"/>
              <a:t>Click to edit Master text styles</a:t>
            </a:r>
          </a:p>
        </p:txBody>
      </p:sp>
      <p:sp>
        <p:nvSpPr>
          <p:cNvPr id="14" name="Text Placeholder 7">
            <a:extLst>
              <a:ext uri="{FF2B5EF4-FFF2-40B4-BE49-F238E27FC236}">
                <a16:creationId xmlns:a16="http://schemas.microsoft.com/office/drawing/2014/main" id="{D8E1B8D3-79E3-4385-B04F-DD6DEF4740B9}"/>
              </a:ext>
            </a:extLst>
          </p:cNvPr>
          <p:cNvSpPr>
            <a:spLocks noGrp="1"/>
          </p:cNvSpPr>
          <p:nvPr>
            <p:ph type="body" sz="quarter" idx="19" hasCustomPrompt="1"/>
          </p:nvPr>
        </p:nvSpPr>
        <p:spPr>
          <a:xfrm>
            <a:off x="8042774" y="1940333"/>
            <a:ext cx="3550198" cy="221599"/>
          </a:xfrm>
        </p:spPr>
        <p:txBody>
          <a:bodyPr anchor="b" anchorCtr="0">
            <a:noAutofit/>
          </a:bodyPr>
          <a:lstStyle>
            <a:lvl1pPr marL="0" indent="0" algn="ctr">
              <a:buNone/>
              <a:defRPr sz="1600" b="1">
                <a:solidFill>
                  <a:schemeClr val="tx1"/>
                </a:solidFill>
                <a:latin typeface="+mj-lt"/>
              </a:defRPr>
            </a:lvl1pPr>
            <a:lvl2pPr marL="457200" indent="0">
              <a:buNone/>
              <a:defRPr/>
            </a:lvl2pPr>
          </a:lstStyle>
          <a:p>
            <a:pPr lvl="0"/>
            <a:r>
              <a:rPr lang="en-US"/>
              <a:t>Click to edit Master styles</a:t>
            </a:r>
          </a:p>
        </p:txBody>
      </p:sp>
      <p:sp>
        <p:nvSpPr>
          <p:cNvPr id="15" name="Text Placeholder 10">
            <a:extLst>
              <a:ext uri="{FF2B5EF4-FFF2-40B4-BE49-F238E27FC236}">
                <a16:creationId xmlns:a16="http://schemas.microsoft.com/office/drawing/2014/main" id="{B1186FD2-5C54-4008-8ECF-408BC268B7E2}"/>
              </a:ext>
            </a:extLst>
          </p:cNvPr>
          <p:cNvSpPr>
            <a:spLocks noGrp="1"/>
          </p:cNvSpPr>
          <p:nvPr>
            <p:ph type="body" sz="quarter" idx="20"/>
          </p:nvPr>
        </p:nvSpPr>
        <p:spPr>
          <a:xfrm>
            <a:off x="8042787" y="2324048"/>
            <a:ext cx="3549856" cy="1955852"/>
          </a:xfrm>
        </p:spPr>
        <p:txBody>
          <a:bodyPr/>
          <a:lstStyle>
            <a:lvl1pPr marL="0" indent="0" algn="ctr">
              <a:buNone/>
              <a:defRPr>
                <a:solidFill>
                  <a:schemeClr val="tx1"/>
                </a:solidFill>
                <a:latin typeface="Public Sans Light" pitchFamily="2" charset="0"/>
              </a:defRPr>
            </a:lvl1pPr>
            <a:lvl3pPr marL="914400" indent="0">
              <a:buNone/>
              <a:defRPr/>
            </a:lvl3pPr>
          </a:lstStyle>
          <a:p>
            <a:pPr lvl="0"/>
            <a:r>
              <a:rPr lang="en-US"/>
              <a:t>Click to edit Master text styles</a:t>
            </a:r>
          </a:p>
        </p:txBody>
      </p:sp>
    </p:spTree>
    <p:extLst>
      <p:ext uri="{BB962C8B-B14F-4D97-AF65-F5344CB8AC3E}">
        <p14:creationId xmlns:p14="http://schemas.microsoft.com/office/powerpoint/2010/main" val="1046788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8868547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39135520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No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4824276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a:xfrm>
            <a:off x="688256" y="765563"/>
            <a:ext cx="5407744" cy="415498"/>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688256" y="2033904"/>
            <a:ext cx="5407744" cy="3973196"/>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688256" y="1210595"/>
            <a:ext cx="5407744" cy="415498"/>
          </a:xfrm>
        </p:spPr>
        <p:txBody>
          <a:bodyPr>
            <a:noAutofit/>
          </a:bodyPr>
          <a:lstStyle>
            <a:lvl1pPr marL="0" indent="0">
              <a:buNone/>
              <a:defRPr sz="160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41985" y="4109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10119233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46060-16BB-487D-ABAF-3F9D20C000CB}"/>
              </a:ext>
            </a:extLst>
          </p:cNvPr>
          <p:cNvSpPr>
            <a:spLocks noGrp="1"/>
          </p:cNvSpPr>
          <p:nvPr>
            <p:ph type="title"/>
          </p:nvPr>
        </p:nvSpPr>
        <p:spPr>
          <a:xfrm>
            <a:off x="726356" y="841763"/>
            <a:ext cx="5407744" cy="415498"/>
          </a:xfrm>
        </p:spPr>
        <p:txBody>
          <a:bodyPr/>
          <a:lstStyle/>
          <a:p>
            <a:r>
              <a:rPr lang="en-US"/>
              <a:t>Click to edit Master title style</a:t>
            </a:r>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726356" y="2110104"/>
            <a:ext cx="5344650" cy="3973196"/>
          </a:xfrm>
        </p:spPr>
        <p:txBody>
          <a:bodyPr/>
          <a:lstStyle>
            <a:lvl1pPr marL="285750" indent="-285750">
              <a:buFont typeface="+mj-lt"/>
              <a:buAutoNum type="arabicPeriod"/>
              <a:defRPr/>
            </a:lvl1pPr>
            <a:lvl2pPr marL="688975" indent="-227013">
              <a:buFont typeface="+mj-lt"/>
              <a:buAutoNum type="alphaLcPeriod"/>
              <a:defRPr lang="en-US" sz="1400" kern="1200" dirty="0">
                <a:solidFill>
                  <a:schemeClr val="tx1"/>
                </a:solidFill>
                <a:latin typeface="+mn-lt"/>
                <a:ea typeface="+mn-ea"/>
                <a:cs typeface="+mn-cs"/>
              </a:defRPr>
            </a:lvl2pPr>
            <a:lvl3pPr marL="1139825" indent="-225425">
              <a:buFont typeface="+mj-lt"/>
              <a:buAutoNum type="romanLcPeriod"/>
              <a:defRPr lang="en-US" sz="1400" kern="1200" dirty="0">
                <a:solidFill>
                  <a:schemeClr val="tx1"/>
                </a:solidFill>
                <a:latin typeface="+mn-lt"/>
                <a:ea typeface="+mn-ea"/>
                <a:cs typeface="+mn-cs"/>
              </a:defRPr>
            </a:lvl3pPr>
            <a:lvl4pPr marL="1600200" indent="-223838">
              <a:defRPr/>
            </a:lvl4pPr>
            <a:lvl5pPr marL="2057400" indent="-228600">
              <a:defRPr/>
            </a:lvl5pPr>
          </a:lstStyle>
          <a:p>
            <a:pPr lvl="0"/>
            <a:r>
              <a:rPr lang="en-US"/>
              <a:t>Click to edit Master text styles</a:t>
            </a:r>
          </a:p>
          <a:p>
            <a:pPr lvl="1"/>
            <a:r>
              <a:rPr lang="en-US"/>
              <a:t>Second level</a:t>
            </a:r>
          </a:p>
          <a:p>
            <a:pPr lvl="2"/>
            <a:r>
              <a:rPr lang="en-US"/>
              <a:t>Third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8" name="Text Placeholder 9">
            <a:extLst>
              <a:ext uri="{FF2B5EF4-FFF2-40B4-BE49-F238E27FC236}">
                <a16:creationId xmlns:a16="http://schemas.microsoft.com/office/drawing/2014/main" id="{A8DDE0F8-3E3B-461D-BC46-478E3925859E}"/>
              </a:ext>
            </a:extLst>
          </p:cNvPr>
          <p:cNvSpPr>
            <a:spLocks noGrp="1"/>
          </p:cNvSpPr>
          <p:nvPr>
            <p:ph type="body" sz="quarter" idx="13"/>
          </p:nvPr>
        </p:nvSpPr>
        <p:spPr>
          <a:xfrm>
            <a:off x="726356" y="1286795"/>
            <a:ext cx="5407744" cy="415498"/>
          </a:xfrm>
        </p:spPr>
        <p:txBody>
          <a:bodyPr>
            <a:noAutofit/>
          </a:bodyPr>
          <a:lstStyle>
            <a:lvl1pPr marL="0" indent="0">
              <a:buNone/>
              <a:defRPr sz="1600">
                <a:solidFill>
                  <a:schemeClr val="tx1"/>
                </a:solidFill>
              </a:defRPr>
            </a:lvl1pPr>
          </a:lstStyle>
          <a:p>
            <a:pPr lvl="0"/>
            <a:r>
              <a:rPr lang="en-US"/>
              <a:t>Click to edit Master text styles</a:t>
            </a:r>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865785" y="4490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938212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1783080" rIns="457200" anchor="t" anchorCtr="0"/>
          <a:lstStyle>
            <a:lvl1pPr marL="0" indent="0">
              <a:lnSpc>
                <a:spcPct val="85000"/>
              </a:lnSpc>
              <a:buNone/>
              <a:defRPr sz="4200" b="1">
                <a:solidFill>
                  <a:schemeClr val="tx1"/>
                </a:solidFill>
                <a:latin typeface="+mj-lt"/>
              </a:defRPr>
            </a:lvl1pPr>
            <a:lvl2pPr marL="0" indent="0">
              <a:spcBef>
                <a:spcPts val="1200"/>
              </a:spcBef>
              <a:buNone/>
              <a:defRPr sz="1600">
                <a:solidFill>
                  <a:schemeClr val="tx1"/>
                </a:solidFill>
                <a:latin typeface="+mj-lt"/>
              </a:defRPr>
            </a:lvl2pPr>
            <a:lvl3pPr marL="0" indent="0">
              <a:spcBef>
                <a:spcPts val="1800"/>
              </a:spcBef>
              <a:buNone/>
              <a:defRPr sz="1200" b="1" cap="all" baseline="0">
                <a:solidFill>
                  <a:schemeClr val="tx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4FE82B48-3FD9-4579-ABBD-77774CA58881}"/>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a:xfrm>
            <a:off x="891068" y="5828990"/>
            <a:ext cx="2517775" cy="110800"/>
          </a:xfrm>
        </p:spPr>
        <p:txBody>
          <a:bodyPr>
            <a:noAutofit/>
          </a:bodyPr>
          <a:lstStyle>
            <a:lvl1pPr marL="0" indent="0">
              <a:buNone/>
              <a:defRPr sz="800">
                <a:solidFill>
                  <a:schemeClr val="tx1"/>
                </a:solidFill>
                <a:latin typeface="+mj-lt"/>
              </a:defRPr>
            </a:lvl1pPr>
          </a:lstStyle>
          <a:p>
            <a:pPr lvl="0"/>
            <a:r>
              <a:rPr lang="en-US"/>
              <a:t>Month 00, XXXX</a:t>
            </a:r>
          </a:p>
        </p:txBody>
      </p:sp>
      <p:pic>
        <p:nvPicPr>
          <p:cNvPr id="16" name="Picture 15">
            <a:extLst>
              <a:ext uri="{FF2B5EF4-FFF2-40B4-BE49-F238E27FC236}">
                <a16:creationId xmlns:a16="http://schemas.microsoft.com/office/drawing/2014/main" id="{FB1384BA-7E72-9447-AB15-A6B7ADD6AA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8270" y="915035"/>
            <a:ext cx="1773151" cy="483172"/>
          </a:xfrm>
          <a:prstGeom prst="rect">
            <a:avLst/>
          </a:prstGeom>
        </p:spPr>
      </p:pic>
    </p:spTree>
    <p:extLst>
      <p:ext uri="{BB962C8B-B14F-4D97-AF65-F5344CB8AC3E}">
        <p14:creationId xmlns:p14="http://schemas.microsoft.com/office/powerpoint/2010/main" val="3083118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Quot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553554" y="1191266"/>
            <a:ext cx="5402745" cy="3495036"/>
          </a:xfrm>
        </p:spPr>
        <p:txBody>
          <a:bodyPr/>
          <a:lstStyle>
            <a:lvl1pPr marL="0" indent="0">
              <a:lnSpc>
                <a:spcPct val="105000"/>
              </a:lnSpc>
              <a:spcBef>
                <a:spcPts val="0"/>
              </a:spcBef>
              <a:spcAft>
                <a:spcPts val="1200"/>
              </a:spcAft>
              <a:buFont typeface="+mj-lt"/>
              <a:buNone/>
              <a:defRPr sz="2400" b="1">
                <a:latin typeface="+mj-lt"/>
              </a:defRPr>
            </a:lvl1pPr>
            <a:lvl2pPr marL="0" indent="0">
              <a:spcBef>
                <a:spcPts val="0"/>
              </a:spcBef>
              <a:spcAft>
                <a:spcPts val="600"/>
              </a:spcAft>
              <a:buFont typeface="+mj-lt"/>
              <a:buNone/>
              <a:defRPr sz="1800" b="1">
                <a:solidFill>
                  <a:schemeClr val="tx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865785" y="4744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469976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Stats">
    <p:bg>
      <p:bgPr>
        <a:solidFill>
          <a:schemeClr val="bg2"/>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886541" y="949146"/>
            <a:ext cx="5590459" cy="1171754"/>
          </a:xfrm>
        </p:spPr>
        <p:txBody>
          <a:bodyPr/>
          <a:lstStyle>
            <a:lvl1pPr marL="0" indent="0">
              <a:lnSpc>
                <a:spcPct val="105000"/>
              </a:lnSpc>
              <a:spcBef>
                <a:spcPts val="0"/>
              </a:spcBef>
              <a:spcAft>
                <a:spcPts val="1200"/>
              </a:spcAft>
              <a:buFont typeface="+mj-lt"/>
              <a:buNone/>
              <a:defRPr sz="1400" b="1">
                <a:latin typeface="+mj-lt"/>
              </a:defRPr>
            </a:lvl1pPr>
            <a:lvl2pPr marL="0" indent="0">
              <a:spcBef>
                <a:spcPts val="0"/>
              </a:spcBef>
              <a:spcAft>
                <a:spcPts val="600"/>
              </a:spcAft>
              <a:buFont typeface="+mj-lt"/>
              <a:buNone/>
              <a:defRPr sz="1800" b="1">
                <a:solidFill>
                  <a:schemeClr val="tx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41985" y="550606"/>
            <a:ext cx="4528571" cy="5751872"/>
          </a:xfrm>
          <a:solidFill>
            <a:schemeClr val="bg1">
              <a:lumMod val="95000"/>
            </a:schemeClr>
          </a:solidFill>
          <a:ln w="184150" cap="sq">
            <a:solidFill>
              <a:schemeClr val="bg1"/>
            </a:solidFill>
            <a:miter lim="800000"/>
          </a:ln>
        </p:spPr>
        <p:txBody>
          <a:bodyPr tIns="2103120"/>
          <a:lstStyle>
            <a:lvl1pPr marL="0" indent="0" algn="ctr">
              <a:buNone/>
              <a:defRPr/>
            </a:lvl1pPr>
          </a:lstStyle>
          <a:p>
            <a:r>
              <a:rPr lang="en-US"/>
              <a:t>Click icon to add picture</a:t>
            </a:r>
          </a:p>
        </p:txBody>
      </p:sp>
    </p:spTree>
    <p:extLst>
      <p:ext uri="{BB962C8B-B14F-4D97-AF65-F5344CB8AC3E}">
        <p14:creationId xmlns:p14="http://schemas.microsoft.com/office/powerpoint/2010/main" val="2884291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age and Quote Blue">
    <p:bg>
      <p:bgPr>
        <a:solidFill>
          <a:schemeClr val="accent5"/>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16585" y="550606"/>
            <a:ext cx="4528571" cy="5751872"/>
          </a:xfrm>
          <a:solidFill>
            <a:schemeClr val="bg1">
              <a:lumMod val="95000"/>
            </a:schemeClr>
          </a:solidFill>
          <a:ln w="184150" cap="sq">
            <a:solidFill>
              <a:schemeClr val="bg1"/>
            </a:solidFill>
            <a:miter lim="800000"/>
          </a:ln>
        </p:spPr>
        <p:txBody>
          <a:bodyPr tIns="2103120"/>
          <a:lstStyle>
            <a:lvl1pPr marL="0" indent="0" algn="ctr">
              <a:buNone/>
              <a:defRPr/>
            </a:lvl1pPr>
          </a:lstStyle>
          <a:p>
            <a:r>
              <a:rPr lang="en-US"/>
              <a:t>Click icon to add picture</a:t>
            </a:r>
          </a:p>
        </p:txBody>
      </p:sp>
      <p:cxnSp>
        <p:nvCxnSpPr>
          <p:cNvPr id="9" name="Straight Connector 8">
            <a:extLst>
              <a:ext uri="{FF2B5EF4-FFF2-40B4-BE49-F238E27FC236}">
                <a16:creationId xmlns:a16="http://schemas.microsoft.com/office/drawing/2014/main" id="{6FAA9AFE-89F3-48B2-A274-BC3C88345AE1}"/>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8" name="Content Placeholder 3">
            <a:extLst>
              <a:ext uri="{FF2B5EF4-FFF2-40B4-BE49-F238E27FC236}">
                <a16:creationId xmlns:a16="http://schemas.microsoft.com/office/drawing/2014/main" id="{C9DD5700-E912-1849-AA3F-AE9CCD9E5D8A}"/>
              </a:ext>
            </a:extLst>
          </p:cNvPr>
          <p:cNvSpPr>
            <a:spLocks noGrp="1"/>
          </p:cNvSpPr>
          <p:nvPr>
            <p:ph sz="half" idx="2"/>
          </p:nvPr>
        </p:nvSpPr>
        <p:spPr>
          <a:xfrm>
            <a:off x="896454" y="1026166"/>
            <a:ext cx="5402745" cy="3495036"/>
          </a:xfrm>
        </p:spPr>
        <p:txBody>
          <a:bodyPr/>
          <a:lstStyle>
            <a:lvl1pPr marL="0" indent="0">
              <a:lnSpc>
                <a:spcPct val="105000"/>
              </a:lnSpc>
              <a:spcBef>
                <a:spcPts val="0"/>
              </a:spcBef>
              <a:spcAft>
                <a:spcPts val="1200"/>
              </a:spcAft>
              <a:buFont typeface="+mj-lt"/>
              <a:buNone/>
              <a:defRPr sz="2400" b="1">
                <a:solidFill>
                  <a:schemeClr val="bg1"/>
                </a:solidFill>
                <a:latin typeface="+mj-lt"/>
              </a:defRPr>
            </a:lvl1pPr>
            <a:lvl2pPr marL="0" indent="0">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A41510C4-2D39-AC40-ACF2-F6B2C16B1D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15089166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age and Quote Green">
    <p:bg>
      <p:bgPr>
        <a:solidFill>
          <a:schemeClr val="accent3"/>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871054" y="924157"/>
            <a:ext cx="5402745" cy="3495036"/>
          </a:xfrm>
        </p:spPr>
        <p:txBody>
          <a:bodyPr/>
          <a:lstStyle>
            <a:lvl1pPr marL="0" indent="0">
              <a:lnSpc>
                <a:spcPct val="105000"/>
              </a:lnSpc>
              <a:spcBef>
                <a:spcPts val="0"/>
              </a:spcBef>
              <a:spcAft>
                <a:spcPts val="1200"/>
              </a:spcAft>
              <a:buFont typeface="+mj-lt"/>
              <a:buNone/>
              <a:defRPr sz="2400" b="1">
                <a:solidFill>
                  <a:schemeClr val="bg1"/>
                </a:solidFill>
                <a:latin typeface="+mj-lt"/>
              </a:defRPr>
            </a:lvl1pPr>
            <a:lvl2pPr marL="0" indent="0">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6903885" y="550606"/>
            <a:ext cx="4528571" cy="5751872"/>
          </a:xfrm>
          <a:solidFill>
            <a:schemeClr val="bg1">
              <a:lumMod val="95000"/>
            </a:schemeClr>
          </a:solidFill>
          <a:ln w="184150" cap="sq">
            <a:solidFill>
              <a:schemeClr val="bg2"/>
            </a:solidFill>
            <a:miter lim="800000"/>
          </a:ln>
        </p:spPr>
        <p:txBody>
          <a:bodyPr tIns="2103120"/>
          <a:lstStyle>
            <a:lvl1pPr marL="0" indent="0" algn="ctr">
              <a:buNone/>
              <a:defRPr/>
            </a:lvl1pPr>
          </a:lstStyle>
          <a:p>
            <a:r>
              <a:rPr lang="en-US"/>
              <a:t>Click icon to add picture</a:t>
            </a:r>
          </a:p>
        </p:txBody>
      </p:sp>
      <p:cxnSp>
        <p:nvCxnSpPr>
          <p:cNvPr id="9" name="Straight Connector 8">
            <a:extLst>
              <a:ext uri="{FF2B5EF4-FFF2-40B4-BE49-F238E27FC236}">
                <a16:creationId xmlns:a16="http://schemas.microsoft.com/office/drawing/2014/main" id="{847D047B-307A-4F80-8857-D4901BDC3AF3}"/>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E120C51F-A9E4-354E-9392-C9F9D64777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28337930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chemeClr val="accent5"/>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1499497" y="1553666"/>
            <a:ext cx="10279547" cy="4414518"/>
          </a:xfrm>
        </p:spPr>
        <p:txBody>
          <a:bodyPr/>
          <a:lstStyle>
            <a:lvl1pPr marL="0" indent="0">
              <a:lnSpc>
                <a:spcPct val="100000"/>
              </a:lnSpc>
              <a:spcBef>
                <a:spcPts val="0"/>
              </a:spcBef>
              <a:spcAft>
                <a:spcPts val="3300"/>
              </a:spcAft>
              <a:buFont typeface="+mj-lt"/>
              <a:buNone/>
              <a:defRPr sz="3600" b="1" spc="-80" baseline="0">
                <a:solidFill>
                  <a:schemeClr val="bg1"/>
                </a:solidFill>
                <a:latin typeface="+mj-lt"/>
              </a:defRPr>
            </a:lvl1pPr>
            <a:lvl2pPr marL="0" indent="0">
              <a:spcBef>
                <a:spcPts val="0"/>
              </a:spcBef>
              <a:spcAft>
                <a:spcPts val="600"/>
              </a:spcAft>
              <a:buFont typeface="+mj-lt"/>
              <a:buNone/>
              <a:defRPr sz="24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cxnSp>
        <p:nvCxnSpPr>
          <p:cNvPr id="9" name="Straight Connector 8">
            <a:extLst>
              <a:ext uri="{FF2B5EF4-FFF2-40B4-BE49-F238E27FC236}">
                <a16:creationId xmlns:a16="http://schemas.microsoft.com/office/drawing/2014/main" id="{F67D8092-1F74-4063-9FC6-322235D7DF02}"/>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76EC3997-22A0-BD42-940D-154D02F1BF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1449524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Image/Quot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70C2B-0E5E-4DE3-B751-8ADF908D728C}"/>
              </a:ext>
            </a:extLst>
          </p:cNvPr>
          <p:cNvSpPr/>
          <p:nvPr userDrawn="1"/>
        </p:nvSpPr>
        <p:spPr bwMode="black">
          <a:xfrm>
            <a:off x="554038" y="540774"/>
            <a:ext cx="11107020" cy="5779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3382297" y="735330"/>
            <a:ext cx="8062943" cy="2614644"/>
          </a:xfrm>
          <a:solidFill>
            <a:schemeClr val="accent1"/>
          </a:solidFill>
        </p:spPr>
        <p:txBody>
          <a:bodyPr lIns="1051560" tIns="640080"/>
          <a:lstStyle>
            <a:lvl1pPr marL="0" indent="0">
              <a:lnSpc>
                <a:spcPct val="110000"/>
              </a:lnSpc>
              <a:spcBef>
                <a:spcPts val="0"/>
              </a:spcBef>
              <a:spcAft>
                <a:spcPts val="1200"/>
              </a:spcAft>
              <a:buFont typeface="+mj-lt"/>
              <a:buNone/>
              <a:defRPr sz="1800" b="0">
                <a:solidFill>
                  <a:schemeClr val="bg1"/>
                </a:solidFill>
                <a:latin typeface="Public Sans Light" pitchFamily="2" charset="0"/>
              </a:defRPr>
            </a:lvl1pPr>
            <a:lvl2pPr marL="0" indent="0">
              <a:lnSpc>
                <a:spcPct val="100000"/>
              </a:lnSpc>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sp>
        <p:nvSpPr>
          <p:cNvPr id="10" name="Picture Placeholder 9">
            <a:extLst>
              <a:ext uri="{FF2B5EF4-FFF2-40B4-BE49-F238E27FC236}">
                <a16:creationId xmlns:a16="http://schemas.microsoft.com/office/drawing/2014/main" id="{314D3FCA-74D3-44BA-B068-4E73E1DC777C}"/>
              </a:ext>
            </a:extLst>
          </p:cNvPr>
          <p:cNvSpPr>
            <a:spLocks noGrp="1"/>
          </p:cNvSpPr>
          <p:nvPr>
            <p:ph type="pic" sz="quarter" idx="14"/>
          </p:nvPr>
        </p:nvSpPr>
        <p:spPr>
          <a:xfrm>
            <a:off x="723899" y="735330"/>
            <a:ext cx="2471585" cy="2617470"/>
          </a:xfrm>
          <a:solidFill>
            <a:schemeClr val="bg1">
              <a:lumMod val="95000"/>
            </a:schemeClr>
          </a:solidFill>
          <a:ln w="184150" cap="sq">
            <a:noFill/>
            <a:miter lim="800000"/>
          </a:ln>
        </p:spPr>
        <p:txBody>
          <a:bodyPr tIns="822960"/>
          <a:lstStyle>
            <a:lvl1pPr marL="0" indent="0" algn="ctr">
              <a:buNone/>
              <a:defRPr/>
            </a:lvl1pPr>
          </a:lstStyle>
          <a:p>
            <a:r>
              <a:rPr lang="en-US"/>
              <a:t>Click icon to add picture</a:t>
            </a:r>
          </a:p>
        </p:txBody>
      </p:sp>
      <p:sp>
        <p:nvSpPr>
          <p:cNvPr id="11" name="Picture Placeholder 9">
            <a:extLst>
              <a:ext uri="{FF2B5EF4-FFF2-40B4-BE49-F238E27FC236}">
                <a16:creationId xmlns:a16="http://schemas.microsoft.com/office/drawing/2014/main" id="{AAE4FAB4-BAAD-46E7-BB95-CA75F01FECAD}"/>
              </a:ext>
            </a:extLst>
          </p:cNvPr>
          <p:cNvSpPr>
            <a:spLocks noGrp="1"/>
          </p:cNvSpPr>
          <p:nvPr>
            <p:ph type="pic" sz="quarter" idx="15"/>
          </p:nvPr>
        </p:nvSpPr>
        <p:spPr>
          <a:xfrm>
            <a:off x="8973655" y="3508026"/>
            <a:ext cx="2471585" cy="2617470"/>
          </a:xfrm>
          <a:solidFill>
            <a:schemeClr val="bg1">
              <a:lumMod val="95000"/>
            </a:schemeClr>
          </a:solidFill>
          <a:ln w="184150" cap="sq">
            <a:noFill/>
            <a:miter lim="800000"/>
          </a:ln>
        </p:spPr>
        <p:txBody>
          <a:bodyPr tIns="822960"/>
          <a:lstStyle>
            <a:lvl1pPr marL="0" indent="0" algn="ctr">
              <a:buNone/>
              <a:defRPr/>
            </a:lvl1pPr>
          </a:lstStyle>
          <a:p>
            <a:r>
              <a:rPr lang="en-US"/>
              <a:t>Click icon to add picture</a:t>
            </a:r>
          </a:p>
        </p:txBody>
      </p:sp>
      <p:sp>
        <p:nvSpPr>
          <p:cNvPr id="12" name="Content Placeholder 3">
            <a:extLst>
              <a:ext uri="{FF2B5EF4-FFF2-40B4-BE49-F238E27FC236}">
                <a16:creationId xmlns:a16="http://schemas.microsoft.com/office/drawing/2014/main" id="{091A4B1D-6667-44A5-A519-41A63CB8459F}"/>
              </a:ext>
            </a:extLst>
          </p:cNvPr>
          <p:cNvSpPr>
            <a:spLocks noGrp="1"/>
          </p:cNvSpPr>
          <p:nvPr>
            <p:ph sz="half" idx="16"/>
          </p:nvPr>
        </p:nvSpPr>
        <p:spPr>
          <a:xfrm>
            <a:off x="723899" y="3509439"/>
            <a:ext cx="8062943" cy="2614644"/>
          </a:xfrm>
          <a:solidFill>
            <a:schemeClr val="accent4"/>
          </a:solidFill>
        </p:spPr>
        <p:txBody>
          <a:bodyPr lIns="822960" tIns="640080"/>
          <a:lstStyle>
            <a:lvl1pPr marL="0" indent="0">
              <a:lnSpc>
                <a:spcPct val="110000"/>
              </a:lnSpc>
              <a:spcBef>
                <a:spcPts val="0"/>
              </a:spcBef>
              <a:spcAft>
                <a:spcPts val="1200"/>
              </a:spcAft>
              <a:buFont typeface="+mj-lt"/>
              <a:buNone/>
              <a:defRPr sz="1800" b="0">
                <a:solidFill>
                  <a:schemeClr val="bg1"/>
                </a:solidFill>
                <a:latin typeface="Public Sans Light" pitchFamily="2" charset="0"/>
              </a:defRPr>
            </a:lvl1pPr>
            <a:lvl2pPr marL="0" indent="0">
              <a:lnSpc>
                <a:spcPct val="100000"/>
              </a:lnSpc>
              <a:spcBef>
                <a:spcPts val="0"/>
              </a:spcBef>
              <a:spcAft>
                <a:spcPts val="600"/>
              </a:spcAft>
              <a:buFont typeface="+mj-lt"/>
              <a:buNone/>
              <a:defRPr sz="18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cxnSp>
        <p:nvCxnSpPr>
          <p:cNvPr id="13" name="Straight Connector 12">
            <a:extLst>
              <a:ext uri="{FF2B5EF4-FFF2-40B4-BE49-F238E27FC236}">
                <a16:creationId xmlns:a16="http://schemas.microsoft.com/office/drawing/2014/main" id="{81144D1F-365A-4A5E-83F0-B063CD3E7D49}"/>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077ADC26-EBF7-944E-AAFA-B1E12AD371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1724824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wo Quote">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9C70C2B-0E5E-4DE3-B751-8ADF908D728C}"/>
              </a:ext>
            </a:extLst>
          </p:cNvPr>
          <p:cNvSpPr/>
          <p:nvPr userDrawn="1"/>
        </p:nvSpPr>
        <p:spPr bwMode="black">
          <a:xfrm>
            <a:off x="554038" y="540774"/>
            <a:ext cx="11107020" cy="57795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625A2A6D-5960-473C-AFDB-73DC5C73916B}"/>
              </a:ext>
            </a:extLst>
          </p:cNvPr>
          <p:cNvSpPr>
            <a:spLocks noGrp="1"/>
          </p:cNvSpPr>
          <p:nvPr>
            <p:ph sz="half" idx="2"/>
          </p:nvPr>
        </p:nvSpPr>
        <p:spPr>
          <a:xfrm>
            <a:off x="723899" y="735330"/>
            <a:ext cx="10721341" cy="2614644"/>
          </a:xfrm>
          <a:solidFill>
            <a:schemeClr val="accent1"/>
          </a:solidFill>
        </p:spPr>
        <p:txBody>
          <a:bodyPr lIns="822960" tIns="594360"/>
          <a:lstStyle>
            <a:lvl1pPr marL="0" indent="0">
              <a:lnSpc>
                <a:spcPct val="110000"/>
              </a:lnSpc>
              <a:spcBef>
                <a:spcPts val="0"/>
              </a:spcBef>
              <a:spcAft>
                <a:spcPts val="1200"/>
              </a:spcAft>
              <a:buFont typeface="+mj-lt"/>
              <a:buNone/>
              <a:defRPr sz="2000">
                <a:solidFill>
                  <a:schemeClr val="bg1"/>
                </a:solidFill>
                <a:latin typeface="Public Sans Light" pitchFamily="2" charset="0"/>
              </a:defRPr>
            </a:lvl1pPr>
            <a:lvl2pPr marL="0" indent="0">
              <a:lnSpc>
                <a:spcPct val="100000"/>
              </a:lnSpc>
              <a:spcBef>
                <a:spcPts val="0"/>
              </a:spcBef>
              <a:spcAft>
                <a:spcPts val="600"/>
              </a:spcAft>
              <a:buFont typeface="+mj-lt"/>
              <a:buNone/>
              <a:defRPr sz="20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sp>
        <p:nvSpPr>
          <p:cNvPr id="7" name="Slide Number Placeholder 6">
            <a:extLst>
              <a:ext uri="{FF2B5EF4-FFF2-40B4-BE49-F238E27FC236}">
                <a16:creationId xmlns:a16="http://schemas.microsoft.com/office/drawing/2014/main" id="{AB6B4BDC-D0EF-4107-A8D3-9D7CFA5BBE27}"/>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sp>
        <p:nvSpPr>
          <p:cNvPr id="12" name="Content Placeholder 3">
            <a:extLst>
              <a:ext uri="{FF2B5EF4-FFF2-40B4-BE49-F238E27FC236}">
                <a16:creationId xmlns:a16="http://schemas.microsoft.com/office/drawing/2014/main" id="{091A4B1D-6667-44A5-A519-41A63CB8459F}"/>
              </a:ext>
            </a:extLst>
          </p:cNvPr>
          <p:cNvSpPr>
            <a:spLocks noGrp="1"/>
          </p:cNvSpPr>
          <p:nvPr>
            <p:ph sz="half" idx="16"/>
          </p:nvPr>
        </p:nvSpPr>
        <p:spPr>
          <a:xfrm>
            <a:off x="723899" y="3509439"/>
            <a:ext cx="10721341" cy="2614644"/>
          </a:xfrm>
          <a:solidFill>
            <a:schemeClr val="accent4"/>
          </a:solidFill>
        </p:spPr>
        <p:txBody>
          <a:bodyPr lIns="822960" tIns="594360"/>
          <a:lstStyle>
            <a:lvl1pPr marL="0" indent="0">
              <a:lnSpc>
                <a:spcPct val="110000"/>
              </a:lnSpc>
              <a:spcBef>
                <a:spcPts val="0"/>
              </a:spcBef>
              <a:spcAft>
                <a:spcPts val="1200"/>
              </a:spcAft>
              <a:buFont typeface="+mj-lt"/>
              <a:buNone/>
              <a:defRPr sz="2000">
                <a:solidFill>
                  <a:schemeClr val="bg1"/>
                </a:solidFill>
                <a:latin typeface="Public Sans Light" pitchFamily="2" charset="0"/>
              </a:defRPr>
            </a:lvl1pPr>
            <a:lvl2pPr marL="0" indent="0">
              <a:lnSpc>
                <a:spcPct val="100000"/>
              </a:lnSpc>
              <a:spcBef>
                <a:spcPts val="0"/>
              </a:spcBef>
              <a:spcAft>
                <a:spcPts val="600"/>
              </a:spcAft>
              <a:buFont typeface="+mj-lt"/>
              <a:buNone/>
              <a:defRPr sz="2000" b="1">
                <a:solidFill>
                  <a:schemeClr val="bg1"/>
                </a:solidFill>
                <a:latin typeface="+mj-lt"/>
              </a:defRPr>
            </a:lvl2pPr>
            <a:lvl3pPr marL="914400" indent="0">
              <a:buFont typeface="+mj-lt"/>
              <a:buNone/>
              <a:defRPr/>
            </a:lvl3pPr>
            <a:lvl4pPr marL="1600200" indent="-223838">
              <a:defRPr/>
            </a:lvl4pPr>
            <a:lvl5pPr marL="2057400" indent="-228600">
              <a:defRPr/>
            </a:lvl5pPr>
          </a:lstStyle>
          <a:p>
            <a:pPr lvl="0"/>
            <a:r>
              <a:rPr lang="en-US"/>
              <a:t>Click to edit Master text styles</a:t>
            </a:r>
          </a:p>
          <a:p>
            <a:pPr lvl="1"/>
            <a:r>
              <a:rPr lang="en-US"/>
              <a:t>Second level</a:t>
            </a:r>
          </a:p>
        </p:txBody>
      </p:sp>
      <p:cxnSp>
        <p:nvCxnSpPr>
          <p:cNvPr id="10" name="Straight Connector 9">
            <a:extLst>
              <a:ext uri="{FF2B5EF4-FFF2-40B4-BE49-F238E27FC236}">
                <a16:creationId xmlns:a16="http://schemas.microsoft.com/office/drawing/2014/main" id="{66203E9F-885A-49B6-AE0A-27B3B7FC584B}"/>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256E7904-DF6C-CE45-BA23-6E69470D00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21782014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4">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3394929" y="4090988"/>
            <a:ext cx="2616200" cy="2109787"/>
          </a:xfrm>
          <a:solidFill>
            <a:schemeClr val="accent3"/>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3394929"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9" name="Picture Placeholder 8">
            <a:extLst>
              <a:ext uri="{FF2B5EF4-FFF2-40B4-BE49-F238E27FC236}">
                <a16:creationId xmlns:a16="http://schemas.microsoft.com/office/drawing/2014/main" id="{342D2D33-5528-4DE2-AD79-0C9C721504FF}"/>
              </a:ext>
            </a:extLst>
          </p:cNvPr>
          <p:cNvSpPr>
            <a:spLocks noGrp="1"/>
          </p:cNvSpPr>
          <p:nvPr>
            <p:ph type="pic" sz="quarter" idx="24"/>
          </p:nvPr>
        </p:nvSpPr>
        <p:spPr>
          <a:xfrm>
            <a:off x="6121880"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20" name="Picture Placeholder 8">
            <a:extLst>
              <a:ext uri="{FF2B5EF4-FFF2-40B4-BE49-F238E27FC236}">
                <a16:creationId xmlns:a16="http://schemas.microsoft.com/office/drawing/2014/main" id="{D4CC5572-7194-4FCA-BCF4-1216486AAC99}"/>
              </a:ext>
            </a:extLst>
          </p:cNvPr>
          <p:cNvSpPr>
            <a:spLocks noGrp="1"/>
          </p:cNvSpPr>
          <p:nvPr>
            <p:ph type="pic" sz="quarter" idx="25"/>
          </p:nvPr>
        </p:nvSpPr>
        <p:spPr>
          <a:xfrm>
            <a:off x="8848830" y="1956107"/>
            <a:ext cx="261620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667978" y="4090988"/>
            <a:ext cx="2616200" cy="2109787"/>
          </a:xfrm>
          <a:solidFill>
            <a:schemeClr val="accent5"/>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3">
            <a:extLst>
              <a:ext uri="{FF2B5EF4-FFF2-40B4-BE49-F238E27FC236}">
                <a16:creationId xmlns:a16="http://schemas.microsoft.com/office/drawing/2014/main" id="{552FD77B-C7F7-47E1-9B6F-6F8F36E461FB}"/>
              </a:ext>
            </a:extLst>
          </p:cNvPr>
          <p:cNvSpPr>
            <a:spLocks noGrp="1"/>
          </p:cNvSpPr>
          <p:nvPr>
            <p:ph type="body" sz="quarter" idx="27"/>
          </p:nvPr>
        </p:nvSpPr>
        <p:spPr>
          <a:xfrm>
            <a:off x="6121880" y="4090988"/>
            <a:ext cx="2616200" cy="2109787"/>
          </a:xfrm>
          <a:solidFill>
            <a:schemeClr val="accent1"/>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3" name="Text Placeholder 13">
            <a:extLst>
              <a:ext uri="{FF2B5EF4-FFF2-40B4-BE49-F238E27FC236}">
                <a16:creationId xmlns:a16="http://schemas.microsoft.com/office/drawing/2014/main" id="{F8969EFC-3056-44E7-8032-A4C379F7012A}"/>
              </a:ext>
            </a:extLst>
          </p:cNvPr>
          <p:cNvSpPr>
            <a:spLocks noGrp="1"/>
          </p:cNvSpPr>
          <p:nvPr>
            <p:ph type="body" sz="quarter" idx="28"/>
          </p:nvPr>
        </p:nvSpPr>
        <p:spPr>
          <a:xfrm>
            <a:off x="8848830" y="4090988"/>
            <a:ext cx="2616200" cy="2109787"/>
          </a:xfrm>
          <a:solidFill>
            <a:srgbClr val="59A4E8"/>
          </a:solidFill>
        </p:spPr>
        <p:txBody>
          <a:bodyPr lIns="118872" tIns="347472" rIns="91440"/>
          <a:lstStyle>
            <a:lvl1pPr marL="0" indent="0">
              <a:lnSpc>
                <a:spcPct val="100000"/>
              </a:lnSpc>
              <a:buNone/>
              <a:defRPr sz="1800" b="1">
                <a:solidFill>
                  <a:schemeClr val="bg1"/>
                </a:solidFill>
                <a:latin typeface="+mj-lt"/>
              </a:defRPr>
            </a:lvl1pPr>
            <a:lvl2pPr marL="0" indent="0">
              <a:lnSpc>
                <a:spcPct val="100000"/>
              </a:lnSpc>
              <a:spcBef>
                <a:spcPts val="300"/>
              </a:spcBef>
              <a:buNone/>
              <a:defRPr sz="900" b="1" cap="all" baseline="0">
                <a:solidFill>
                  <a:schemeClr val="bg1"/>
                </a:solidFill>
                <a:latin typeface="+mj-lt"/>
              </a:defRPr>
            </a:lvl2pPr>
            <a:lvl3pPr marL="0" indent="0" defTabSz="914400">
              <a:lnSpc>
                <a:spcPct val="100000"/>
              </a:lnSpc>
              <a:spcBef>
                <a:spcPts val="300"/>
              </a:spcBef>
              <a:buNone/>
              <a:defRPr sz="900" b="0" cap="all" baseline="0">
                <a:solidFill>
                  <a:schemeClr val="bg1"/>
                </a:solidFill>
                <a:latin typeface="+mj-lt"/>
              </a:defRPr>
            </a:lvl3pPr>
            <a:lvl4pPr marL="0" indent="0">
              <a:lnSpc>
                <a:spcPct val="100000"/>
              </a:lnSpc>
              <a:spcBef>
                <a:spcPts val="900"/>
              </a:spcBef>
              <a:buNone/>
              <a:defRPr sz="900" cap="none" baseline="0">
                <a:solidFill>
                  <a:schemeClr val="bg1"/>
                </a:solidFill>
                <a:latin typeface="+mj-lt"/>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123787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am 3">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7"/>
            <a:ext cx="352044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4301413" y="4090988"/>
            <a:ext cx="3520440" cy="2109787"/>
          </a:xfrm>
          <a:solidFill>
            <a:schemeClr val="accent3"/>
          </a:solidFill>
        </p:spPr>
        <p:txBody>
          <a:bodyPr lIns="365760" tIns="237744" rIns="36576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4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4301413" y="1956107"/>
            <a:ext cx="352044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19" name="Picture Placeholder 8">
            <a:extLst>
              <a:ext uri="{FF2B5EF4-FFF2-40B4-BE49-F238E27FC236}">
                <a16:creationId xmlns:a16="http://schemas.microsoft.com/office/drawing/2014/main" id="{342D2D33-5528-4DE2-AD79-0C9C721504FF}"/>
              </a:ext>
            </a:extLst>
          </p:cNvPr>
          <p:cNvSpPr>
            <a:spLocks noGrp="1"/>
          </p:cNvSpPr>
          <p:nvPr>
            <p:ph type="pic" sz="quarter" idx="24"/>
          </p:nvPr>
        </p:nvSpPr>
        <p:spPr>
          <a:xfrm>
            <a:off x="7934848" y="1956107"/>
            <a:ext cx="3520440" cy="2046288"/>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667978" y="4090988"/>
            <a:ext cx="3520440" cy="2109787"/>
          </a:xfrm>
          <a:solidFill>
            <a:schemeClr val="accent5"/>
          </a:solidFill>
        </p:spPr>
        <p:txBody>
          <a:bodyPr lIns="365760" tIns="237744" rIns="36576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4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3">
            <a:extLst>
              <a:ext uri="{FF2B5EF4-FFF2-40B4-BE49-F238E27FC236}">
                <a16:creationId xmlns:a16="http://schemas.microsoft.com/office/drawing/2014/main" id="{552FD77B-C7F7-47E1-9B6F-6F8F36E461FB}"/>
              </a:ext>
            </a:extLst>
          </p:cNvPr>
          <p:cNvSpPr>
            <a:spLocks noGrp="1"/>
          </p:cNvSpPr>
          <p:nvPr>
            <p:ph type="body" sz="quarter" idx="27"/>
          </p:nvPr>
        </p:nvSpPr>
        <p:spPr>
          <a:xfrm>
            <a:off x="7934848" y="4090988"/>
            <a:ext cx="3520440" cy="2109787"/>
          </a:xfrm>
          <a:solidFill>
            <a:srgbClr val="59A4E8"/>
          </a:solidFill>
        </p:spPr>
        <p:txBody>
          <a:bodyPr lIns="365760" tIns="237744" rIns="36576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4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473794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2">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6"/>
            <a:ext cx="2606040" cy="4244666"/>
          </a:xfrm>
          <a:solidFill>
            <a:schemeClr val="bg1">
              <a:lumMod val="95000"/>
            </a:schemeClr>
          </a:solidFill>
        </p:spPr>
        <p:txBody>
          <a:bodyPr tIns="365760"/>
          <a:lstStyle>
            <a:lvl1pPr marL="0" indent="0" algn="ctr">
              <a:buNone/>
              <a:defRPr/>
            </a:lvl1pPr>
          </a:lstStyle>
          <a:p>
            <a:r>
              <a:rPr lang="en-US"/>
              <a:t>Click icon to add picture</a:t>
            </a:r>
          </a:p>
        </p:txBody>
      </p:sp>
      <p:sp>
        <p:nvSpPr>
          <p:cNvPr id="16" name="Text Placeholder 13">
            <a:extLst>
              <a:ext uri="{FF2B5EF4-FFF2-40B4-BE49-F238E27FC236}">
                <a16:creationId xmlns:a16="http://schemas.microsoft.com/office/drawing/2014/main" id="{D0CE3CBE-E4AD-4F35-AC1E-F5712240C0E0}"/>
              </a:ext>
            </a:extLst>
          </p:cNvPr>
          <p:cNvSpPr>
            <a:spLocks noGrp="1"/>
          </p:cNvSpPr>
          <p:nvPr>
            <p:ph type="body" sz="quarter" idx="21"/>
          </p:nvPr>
        </p:nvSpPr>
        <p:spPr>
          <a:xfrm>
            <a:off x="8855912" y="1956107"/>
            <a:ext cx="2606040" cy="4244666"/>
          </a:xfrm>
          <a:solidFill>
            <a:srgbClr val="59A4E8"/>
          </a:solidFill>
        </p:spPr>
        <p:txBody>
          <a:bodyPr lIns="182880" tIns="1115568" rIns="18288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6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Picture Placeholder 8">
            <a:extLst>
              <a:ext uri="{FF2B5EF4-FFF2-40B4-BE49-F238E27FC236}">
                <a16:creationId xmlns:a16="http://schemas.microsoft.com/office/drawing/2014/main" id="{A7038B8E-7878-4C54-BA5F-69B4D0EDC744}"/>
              </a:ext>
            </a:extLst>
          </p:cNvPr>
          <p:cNvSpPr>
            <a:spLocks noGrp="1"/>
          </p:cNvSpPr>
          <p:nvPr>
            <p:ph type="pic" sz="quarter" idx="23"/>
          </p:nvPr>
        </p:nvSpPr>
        <p:spPr>
          <a:xfrm>
            <a:off x="6126600" y="1956106"/>
            <a:ext cx="2606040" cy="4244666"/>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p:nvPr>
        </p:nvSpPr>
        <p:spPr>
          <a:xfrm>
            <a:off x="3397289" y="1956107"/>
            <a:ext cx="2606040" cy="4244666"/>
          </a:xfrm>
          <a:solidFill>
            <a:schemeClr val="accent5"/>
          </a:solidFill>
        </p:spPr>
        <p:txBody>
          <a:bodyPr lIns="182880" tIns="1115568" rIns="182880"/>
          <a:lstStyle>
            <a:lvl1pPr marL="0" indent="0">
              <a:lnSpc>
                <a:spcPct val="100000"/>
              </a:lnSpc>
              <a:buNone/>
              <a:defRPr sz="1800" b="1">
                <a:solidFill>
                  <a:schemeClr val="bg1"/>
                </a:solidFill>
                <a:latin typeface="+mj-lt"/>
              </a:defRPr>
            </a:lvl1pPr>
            <a:lvl2pPr marL="0" indent="0">
              <a:lnSpc>
                <a:spcPct val="100000"/>
              </a:lnSpc>
              <a:spcBef>
                <a:spcPts val="600"/>
              </a:spcBef>
              <a:buNone/>
              <a:defRPr sz="1000" b="1" cap="all" baseline="0">
                <a:solidFill>
                  <a:schemeClr val="bg1"/>
                </a:solidFill>
                <a:latin typeface="+mj-lt"/>
              </a:defRPr>
            </a:lvl2pPr>
            <a:lvl3pPr marL="0" indent="0" defTabSz="914400">
              <a:lnSpc>
                <a:spcPct val="100000"/>
              </a:lnSpc>
              <a:spcBef>
                <a:spcPts val="600"/>
              </a:spcBef>
              <a:buNone/>
              <a:defRPr sz="1000" b="0" cap="all" baseline="0">
                <a:solidFill>
                  <a:schemeClr val="bg1"/>
                </a:solidFill>
                <a:latin typeface="Public Sans Light" pitchFamily="2" charset="0"/>
              </a:defRPr>
            </a:lvl3pPr>
            <a:lvl4pPr marL="0" indent="0">
              <a:lnSpc>
                <a:spcPct val="100000"/>
              </a:lnSpc>
              <a:spcBef>
                <a:spcPts val="900"/>
              </a:spcBef>
              <a:buNone/>
              <a:defRPr sz="1000" cap="none" baseline="0">
                <a:solidFill>
                  <a:schemeClr val="bg1"/>
                </a:solidFill>
                <a:latin typeface="Public Sans Light" pitchFamily="2"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381048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1783080" rIns="457200" anchor="t" anchorCtr="0"/>
          <a:lstStyle>
            <a:lvl1pPr marL="0" indent="0">
              <a:lnSpc>
                <a:spcPct val="85000"/>
              </a:lnSpc>
              <a:buNone/>
              <a:defRPr sz="4200" b="1">
                <a:solidFill>
                  <a:schemeClr val="tx1"/>
                </a:solidFill>
                <a:latin typeface="+mj-lt"/>
              </a:defRPr>
            </a:lvl1pPr>
            <a:lvl2pPr marL="0" indent="0">
              <a:spcBef>
                <a:spcPts val="1200"/>
              </a:spcBef>
              <a:buNone/>
              <a:defRPr sz="1600">
                <a:solidFill>
                  <a:schemeClr val="tx1"/>
                </a:solidFill>
                <a:latin typeface="+mj-lt"/>
              </a:defRPr>
            </a:lvl2pPr>
            <a:lvl3pPr marL="0" indent="0">
              <a:spcBef>
                <a:spcPts val="1800"/>
              </a:spcBef>
              <a:buNone/>
              <a:defRPr sz="1200" b="1" cap="all" baseline="0">
                <a:solidFill>
                  <a:schemeClr val="tx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463B8F47-2AD8-4AC9-B4E8-7797EF316936}"/>
              </a:ext>
            </a:extLst>
          </p:cNvPr>
          <p:cNvSpPr>
            <a:spLocks noGrp="1"/>
          </p:cNvSpPr>
          <p:nvPr>
            <p:ph type="body" sz="quarter" idx="15" hasCustomPrompt="1"/>
          </p:nvPr>
        </p:nvSpPr>
        <p:spPr>
          <a:xfrm>
            <a:off x="891068" y="5828990"/>
            <a:ext cx="2517775" cy="110800"/>
          </a:xfrm>
        </p:spPr>
        <p:txBody>
          <a:bodyPr>
            <a:noAutofit/>
          </a:bodyPr>
          <a:lstStyle>
            <a:lvl1pPr marL="0" indent="0">
              <a:buNone/>
              <a:defRPr sz="800">
                <a:solidFill>
                  <a:schemeClr val="tx1"/>
                </a:solidFill>
                <a:latin typeface="+mj-lt"/>
              </a:defRPr>
            </a:lvl1pPr>
          </a:lstStyle>
          <a:p>
            <a:pPr lvl="0"/>
            <a:r>
              <a:rPr lang="en-US"/>
              <a:t>Month 00, XXXX</a:t>
            </a:r>
          </a:p>
        </p:txBody>
      </p:sp>
      <p:pic>
        <p:nvPicPr>
          <p:cNvPr id="14" name="Picture 13">
            <a:extLst>
              <a:ext uri="{FF2B5EF4-FFF2-40B4-BE49-F238E27FC236}">
                <a16:creationId xmlns:a16="http://schemas.microsoft.com/office/drawing/2014/main" id="{12E962B7-C021-3647-AE3F-9B44287D79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28270" y="915035"/>
            <a:ext cx="1773151" cy="483172"/>
          </a:xfrm>
          <a:prstGeom prst="rect">
            <a:avLst/>
          </a:prstGeom>
        </p:spPr>
      </p:pic>
    </p:spTree>
    <p:extLst>
      <p:ext uri="{BB962C8B-B14F-4D97-AF65-F5344CB8AC3E}">
        <p14:creationId xmlns:p14="http://schemas.microsoft.com/office/powerpoint/2010/main" val="40942263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io">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B70498-43B8-42CF-89A1-805DAC3A2326}"/>
              </a:ext>
            </a:extLst>
          </p:cNvPr>
          <p:cNvSpPr/>
          <p:nvPr userDrawn="1"/>
        </p:nvSpPr>
        <p:spPr bwMode="black">
          <a:xfrm>
            <a:off x="554038" y="1838632"/>
            <a:ext cx="11028362" cy="44850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FD549-DBA4-4851-A8B5-1819FA7E46EE}"/>
              </a:ext>
            </a:extLst>
          </p:cNvPr>
          <p:cNvSpPr>
            <a:spLocks noGrp="1"/>
          </p:cNvSpPr>
          <p:nvPr>
            <p:ph type="title"/>
          </p:nvPr>
        </p:nvSpPr>
        <p:spPr/>
        <p:txBody>
          <a:bodyPr/>
          <a:lstStyle>
            <a:lvl1pPr>
              <a:defRPr/>
            </a:lvl1pPr>
          </a:lstStyle>
          <a:p>
            <a:r>
              <a:rPr lang="en-US"/>
              <a:t>Click to edit Master title style</a:t>
            </a:r>
          </a:p>
        </p:txBody>
      </p:sp>
      <p:sp>
        <p:nvSpPr>
          <p:cNvPr id="5" name="Slide Number Placeholder 4">
            <a:extLst>
              <a:ext uri="{FF2B5EF4-FFF2-40B4-BE49-F238E27FC236}">
                <a16:creationId xmlns:a16="http://schemas.microsoft.com/office/drawing/2014/main" id="{61C6CB4D-AD7C-4790-B39C-EBB39E7DE2F8}"/>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6" name="Text Placeholder 9">
            <a:extLst>
              <a:ext uri="{FF2B5EF4-FFF2-40B4-BE49-F238E27FC236}">
                <a16:creationId xmlns:a16="http://schemas.microsoft.com/office/drawing/2014/main" id="{85ACC175-05EB-485D-AF7E-F0ADAB9160A3}"/>
              </a:ext>
            </a:extLst>
          </p:cNvPr>
          <p:cNvSpPr>
            <a:spLocks noGrp="1"/>
          </p:cNvSpPr>
          <p:nvPr>
            <p:ph type="body" sz="quarter" idx="14"/>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
        <p:nvSpPr>
          <p:cNvPr id="12" name="Picture Placeholder 8">
            <a:extLst>
              <a:ext uri="{FF2B5EF4-FFF2-40B4-BE49-F238E27FC236}">
                <a16:creationId xmlns:a16="http://schemas.microsoft.com/office/drawing/2014/main" id="{50ABB81E-E4F5-484B-9775-B52600D4AE97}"/>
              </a:ext>
            </a:extLst>
          </p:cNvPr>
          <p:cNvSpPr>
            <a:spLocks noGrp="1"/>
          </p:cNvSpPr>
          <p:nvPr>
            <p:ph type="pic" sz="quarter" idx="18"/>
          </p:nvPr>
        </p:nvSpPr>
        <p:spPr>
          <a:xfrm>
            <a:off x="667978" y="1956106"/>
            <a:ext cx="5340096" cy="4244666"/>
          </a:xfrm>
          <a:solidFill>
            <a:schemeClr val="bg1">
              <a:lumMod val="95000"/>
            </a:schemeClr>
          </a:solidFill>
        </p:spPr>
        <p:txBody>
          <a:bodyPr tIns="365760"/>
          <a:lstStyle>
            <a:lvl1pPr marL="0" indent="0" algn="ctr">
              <a:buNone/>
              <a:defRPr/>
            </a:lvl1pPr>
          </a:lstStyle>
          <a:p>
            <a:r>
              <a:rPr lang="en-US"/>
              <a:t>Click icon to add picture</a:t>
            </a:r>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6121042" y="1956107"/>
            <a:ext cx="5340096" cy="4244666"/>
          </a:xfrm>
          <a:solidFill>
            <a:schemeClr val="accent5"/>
          </a:solidFill>
        </p:spPr>
        <p:txBody>
          <a:bodyPr lIns="365760" tIns="1051560" rIns="640080"/>
          <a:lstStyle>
            <a:lvl1pPr marL="0" indent="0">
              <a:lnSpc>
                <a:spcPct val="100000"/>
              </a:lnSpc>
              <a:buNone/>
              <a:defRPr sz="3000" b="1">
                <a:solidFill>
                  <a:schemeClr val="bg1"/>
                </a:solidFill>
                <a:latin typeface="+mj-lt"/>
              </a:defRPr>
            </a:lvl1pPr>
            <a:lvl2pPr marL="0" indent="0">
              <a:lnSpc>
                <a:spcPct val="100000"/>
              </a:lnSpc>
              <a:spcBef>
                <a:spcPts val="400"/>
              </a:spcBef>
              <a:buNone/>
              <a:defRPr sz="1400" b="1" cap="all" baseline="0">
                <a:solidFill>
                  <a:schemeClr val="bg1"/>
                </a:solidFill>
                <a:latin typeface="+mj-lt"/>
              </a:defRPr>
            </a:lvl2pPr>
            <a:lvl3pPr marL="0" indent="0" defTabSz="914400">
              <a:lnSpc>
                <a:spcPct val="100000"/>
              </a:lnSpc>
              <a:spcBef>
                <a:spcPts val="400"/>
              </a:spcBef>
              <a:buNone/>
              <a:defRPr sz="1400" b="0" cap="all" baseline="0">
                <a:solidFill>
                  <a:schemeClr val="bg1"/>
                </a:solidFill>
                <a:latin typeface="Public Sans Light" pitchFamily="2" charset="0"/>
              </a:defRPr>
            </a:lvl3pPr>
            <a:lvl4pPr marL="0" indent="0">
              <a:lnSpc>
                <a:spcPct val="100000"/>
              </a:lnSpc>
              <a:spcBef>
                <a:spcPts val="900"/>
              </a:spcBef>
              <a:buNone/>
              <a:defRPr sz="1400" cap="none" baseline="0">
                <a:solidFill>
                  <a:schemeClr val="bg1"/>
                </a:solidFill>
                <a:latin typeface="Public Sans Light" pitchFamily="2" charset="0"/>
              </a:defRPr>
            </a:lvl4pPr>
          </a:lstStyle>
          <a:p>
            <a:pPr lvl="0"/>
            <a:r>
              <a:rPr lang="en-US"/>
              <a:t>Click to edit Master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6787806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artner Slide">
    <p:bg>
      <p:bgPr>
        <a:solidFill>
          <a:schemeClr val="bg1"/>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9581C5F5-C151-4F57-A64A-9AB3ED29244A}"/>
              </a:ext>
            </a:extLst>
          </p:cNvPr>
          <p:cNvSpPr/>
          <p:nvPr userDrawn="1"/>
        </p:nvSpPr>
        <p:spPr>
          <a:xfrm>
            <a:off x="4803112" y="442127"/>
            <a:ext cx="6913266" cy="5948625"/>
          </a:xfrm>
          <a:custGeom>
            <a:avLst/>
            <a:gdLst>
              <a:gd name="connsiteX0" fmla="*/ 653143 w 6913266"/>
              <a:gd name="connsiteY0" fmla="*/ 0 h 5948625"/>
              <a:gd name="connsiteX1" fmla="*/ 6913266 w 6913266"/>
              <a:gd name="connsiteY1" fmla="*/ 20097 h 5948625"/>
              <a:gd name="connsiteX2" fmla="*/ 6903218 w 6913266"/>
              <a:gd name="connsiteY2" fmla="*/ 5938576 h 5948625"/>
              <a:gd name="connsiteX3" fmla="*/ 0 w 6913266"/>
              <a:gd name="connsiteY3" fmla="*/ 5948625 h 5948625"/>
              <a:gd name="connsiteX4" fmla="*/ 653143 w 6913266"/>
              <a:gd name="connsiteY4" fmla="*/ 0 h 5948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13266" h="5948625">
                <a:moveTo>
                  <a:pt x="653143" y="0"/>
                </a:moveTo>
                <a:lnTo>
                  <a:pt x="6913266" y="20097"/>
                </a:lnTo>
                <a:cubicBezTo>
                  <a:pt x="6909917" y="1992923"/>
                  <a:pt x="6906567" y="3965750"/>
                  <a:pt x="6903218" y="5938576"/>
                </a:cubicBezTo>
                <a:lnTo>
                  <a:pt x="0" y="5948625"/>
                </a:lnTo>
                <a:lnTo>
                  <a:pt x="653143" y="0"/>
                </a:lnTo>
                <a:close/>
              </a:path>
            </a:pathLst>
          </a:cu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581056"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6164824" y="1061319"/>
            <a:ext cx="5005388" cy="4509171"/>
          </a:xfrm>
        </p:spPr>
        <p:txBody>
          <a:bodyPr/>
          <a:lstStyle>
            <a:lvl1pPr marL="0" indent="0">
              <a:spcBef>
                <a:spcPts val="2400"/>
              </a:spcBef>
              <a:buNone/>
              <a:defRPr sz="1600" b="1">
                <a:solidFill>
                  <a:schemeClr val="tx1"/>
                </a:solidFill>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1" name="Picture 10">
            <a:extLst>
              <a:ext uri="{FF2B5EF4-FFF2-40B4-BE49-F238E27FC236}">
                <a16:creationId xmlns:a16="http://schemas.microsoft.com/office/drawing/2014/main" id="{26F6BC90-589A-024B-A952-F60650E0F9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6" y="5570913"/>
            <a:ext cx="1613360" cy="438834"/>
          </a:xfrm>
          <a:prstGeom prst="rect">
            <a:avLst/>
          </a:prstGeom>
        </p:spPr>
      </p:pic>
    </p:spTree>
    <p:extLst>
      <p:ext uri="{BB962C8B-B14F-4D97-AF65-F5344CB8AC3E}">
        <p14:creationId xmlns:p14="http://schemas.microsoft.com/office/powerpoint/2010/main" val="4897053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e">
    <p:bg>
      <p:bgPr>
        <a:solidFill>
          <a:schemeClr val="bg2"/>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id="{D04BABEF-9BF5-46BD-9BED-8DE1662A6671}"/>
              </a:ext>
            </a:extLst>
          </p:cNvPr>
          <p:cNvSpPr/>
          <p:nvPr userDrawn="1"/>
        </p:nvSpPr>
        <p:spPr>
          <a:xfrm>
            <a:off x="442452" y="471948"/>
            <a:ext cx="5014451" cy="5928852"/>
          </a:xfrm>
          <a:custGeom>
            <a:avLst/>
            <a:gdLst>
              <a:gd name="connsiteX0" fmla="*/ 4355690 w 5014451"/>
              <a:gd name="connsiteY0" fmla="*/ 5928852 h 5928852"/>
              <a:gd name="connsiteX1" fmla="*/ 0 w 5014451"/>
              <a:gd name="connsiteY1" fmla="*/ 5928852 h 5928852"/>
              <a:gd name="connsiteX2" fmla="*/ 9832 w 5014451"/>
              <a:gd name="connsiteY2" fmla="*/ 0 h 5928852"/>
              <a:gd name="connsiteX3" fmla="*/ 5014451 w 5014451"/>
              <a:gd name="connsiteY3" fmla="*/ 0 h 5928852"/>
              <a:gd name="connsiteX4" fmla="*/ 4355690 w 5014451"/>
              <a:gd name="connsiteY4" fmla="*/ 5928852 h 59288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4451" h="5928852">
                <a:moveTo>
                  <a:pt x="4355690" y="5928852"/>
                </a:moveTo>
                <a:lnTo>
                  <a:pt x="0" y="5928852"/>
                </a:lnTo>
                <a:cubicBezTo>
                  <a:pt x="3277" y="3952568"/>
                  <a:pt x="6555" y="1976284"/>
                  <a:pt x="9832" y="0"/>
                </a:cubicBezTo>
                <a:lnTo>
                  <a:pt x="5014451" y="0"/>
                </a:lnTo>
                <a:lnTo>
                  <a:pt x="4355690" y="5928852"/>
                </a:ln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581056"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6164824" y="1061319"/>
            <a:ext cx="5005388" cy="4509171"/>
          </a:xfrm>
        </p:spPr>
        <p:txBody>
          <a:bodyPr/>
          <a:lstStyle>
            <a:lvl1pPr marL="0" indent="0">
              <a:spcBef>
                <a:spcPts val="2400"/>
              </a:spcBef>
              <a:buNone/>
              <a:defRPr sz="1600" b="1">
                <a:solidFill>
                  <a:schemeClr val="tx1"/>
                </a:solidFill>
              </a:defRPr>
            </a:lvl1pPr>
            <a:lvl2pPr marL="0" indent="0">
              <a:spcBef>
                <a:spcPts val="6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BA04E128-25E5-3144-A7A3-2DE7EA0F62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6" y="5570913"/>
            <a:ext cx="1613360" cy="438834"/>
          </a:xfrm>
          <a:prstGeom prst="rect">
            <a:avLst/>
          </a:prstGeom>
        </p:spPr>
      </p:pic>
    </p:spTree>
    <p:extLst>
      <p:ext uri="{BB962C8B-B14F-4D97-AF65-F5344CB8AC3E}">
        <p14:creationId xmlns:p14="http://schemas.microsoft.com/office/powerpoint/2010/main" val="20829349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artner Slide Blue">
    <p:bg>
      <p:bgPr>
        <a:solidFill>
          <a:schemeClr val="tx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581056" cy="3814844"/>
          </a:xfrm>
          <a:noFill/>
        </p:spPr>
        <p:txBody>
          <a:bodyPr lIns="0" tIns="0" rIns="0"/>
          <a:lstStyle>
            <a:lvl1pPr marL="0" indent="0">
              <a:lnSpc>
                <a:spcPct val="97000"/>
              </a:lnSpc>
              <a:buNone/>
              <a:defRPr sz="2600" b="1">
                <a:solidFill>
                  <a:schemeClr val="bg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4" name="Freeform 5">
            <a:extLst>
              <a:ext uri="{FF2B5EF4-FFF2-40B4-BE49-F238E27FC236}">
                <a16:creationId xmlns:a16="http://schemas.microsoft.com/office/drawing/2014/main" id="{EE7CA84F-4065-40F4-BEE8-2DB398413A3D}"/>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6164824" y="1061319"/>
            <a:ext cx="5005388" cy="4514276"/>
          </a:xfrm>
        </p:spPr>
        <p:txBody>
          <a:bodyPr/>
          <a:lstStyle>
            <a:lvl1pPr marL="0" indent="0">
              <a:spcBef>
                <a:spcPts val="2400"/>
              </a:spcBef>
              <a:buNone/>
              <a:defRPr sz="1600" b="1">
                <a:solidFill>
                  <a:srgbClr val="77C098"/>
                </a:solidFill>
              </a:defRPr>
            </a:lvl1pPr>
            <a:lvl2pPr marL="0" indent="0">
              <a:spcBef>
                <a:spcPts val="6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8" name="Picture 7">
            <a:extLst>
              <a:ext uri="{FF2B5EF4-FFF2-40B4-BE49-F238E27FC236}">
                <a16:creationId xmlns:a16="http://schemas.microsoft.com/office/drawing/2014/main" id="{9BF5C89A-C37F-5E48-A4B1-A34FB30D732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5394" y="5576377"/>
            <a:ext cx="1611957" cy="438452"/>
          </a:xfrm>
          <a:prstGeom prst="rect">
            <a:avLst/>
          </a:prstGeom>
        </p:spPr>
      </p:pic>
    </p:spTree>
    <p:extLst>
      <p:ext uri="{BB962C8B-B14F-4D97-AF65-F5344CB8AC3E}">
        <p14:creationId xmlns:p14="http://schemas.microsoft.com/office/powerpoint/2010/main" val="1315309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artner Slide Blue Alternative">
    <p:bg>
      <p:bgPr>
        <a:solidFill>
          <a:schemeClr val="tx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173698" cy="3814844"/>
          </a:xfrm>
          <a:noFill/>
        </p:spPr>
        <p:txBody>
          <a:bodyPr lIns="0" tIns="0" rIns="0"/>
          <a:lstStyle>
            <a:lvl1pPr marL="0" indent="0">
              <a:lnSpc>
                <a:spcPct val="97000"/>
              </a:lnSpc>
              <a:buNone/>
              <a:defRPr sz="2600" b="1">
                <a:solidFill>
                  <a:schemeClr val="bg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9" name="Text Placeholder 8">
            <a:extLst>
              <a:ext uri="{FF2B5EF4-FFF2-40B4-BE49-F238E27FC236}">
                <a16:creationId xmlns:a16="http://schemas.microsoft.com/office/drawing/2014/main" id="{02CED130-6860-4E75-AD86-A7D24CA53C51}"/>
              </a:ext>
            </a:extLst>
          </p:cNvPr>
          <p:cNvSpPr>
            <a:spLocks noGrp="1"/>
          </p:cNvSpPr>
          <p:nvPr>
            <p:ph type="body" sz="quarter" idx="27"/>
          </p:nvPr>
        </p:nvSpPr>
        <p:spPr>
          <a:xfrm>
            <a:off x="4362136" y="1226459"/>
            <a:ext cx="3013025" cy="4959350"/>
          </a:xfrm>
        </p:spPr>
        <p:txBody>
          <a:bodyPr/>
          <a:lstStyle>
            <a:lvl1pPr marL="0" indent="0">
              <a:spcBef>
                <a:spcPts val="1800"/>
              </a:spcBef>
              <a:buNone/>
              <a:defRPr sz="1600" b="1">
                <a:solidFill>
                  <a:srgbClr val="77C098"/>
                </a:solidFill>
              </a:defRPr>
            </a:lvl1pPr>
            <a:lvl2pPr marL="0" indent="0">
              <a:spcBef>
                <a:spcPts val="8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8">
            <a:extLst>
              <a:ext uri="{FF2B5EF4-FFF2-40B4-BE49-F238E27FC236}">
                <a16:creationId xmlns:a16="http://schemas.microsoft.com/office/drawing/2014/main" id="{E4B501BE-1C53-4CFD-A79E-376FB37A862C}"/>
              </a:ext>
            </a:extLst>
          </p:cNvPr>
          <p:cNvSpPr>
            <a:spLocks noGrp="1"/>
          </p:cNvSpPr>
          <p:nvPr>
            <p:ph type="body" sz="quarter" idx="28"/>
          </p:nvPr>
        </p:nvSpPr>
        <p:spPr>
          <a:xfrm>
            <a:off x="7700948" y="1211219"/>
            <a:ext cx="3436916" cy="4364376"/>
          </a:xfrm>
        </p:spPr>
        <p:txBody>
          <a:bodyPr/>
          <a:lstStyle>
            <a:lvl1pPr marL="0" indent="0">
              <a:spcBef>
                <a:spcPts val="1800"/>
              </a:spcBef>
              <a:buNone/>
              <a:defRPr sz="1600" b="1">
                <a:solidFill>
                  <a:srgbClr val="77C098"/>
                </a:solidFill>
              </a:defRPr>
            </a:lvl1pPr>
            <a:lvl2pPr marL="0" indent="0">
              <a:spcBef>
                <a:spcPts val="800"/>
              </a:spcBef>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2042985F-C6D2-CE43-88EE-A65ED894B15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5394" y="5575979"/>
            <a:ext cx="1611957" cy="439247"/>
          </a:xfrm>
          <a:prstGeom prst="rect">
            <a:avLst/>
          </a:prstGeom>
        </p:spPr>
      </p:pic>
    </p:spTree>
    <p:extLst>
      <p:ext uri="{BB962C8B-B14F-4D97-AF65-F5344CB8AC3E}">
        <p14:creationId xmlns:p14="http://schemas.microsoft.com/office/powerpoint/2010/main" val="16105617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ive">
    <p:bg>
      <p:bgPr>
        <a:solidFill>
          <a:schemeClr val="bg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176791"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461963" y="447675"/>
            <a:ext cx="11268073" cy="5962650"/>
          </a:xfrm>
          <a:prstGeom prst="rect">
            <a:avLst/>
          </a:prstGeom>
          <a:noFill/>
          <a:ln w="184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a:extLst>
              <a:ext uri="{FF2B5EF4-FFF2-40B4-BE49-F238E27FC236}">
                <a16:creationId xmlns:a16="http://schemas.microsoft.com/office/drawing/2014/main" id="{423611F4-2699-4C87-A7CA-68AF7CF184CD}"/>
              </a:ext>
            </a:extLst>
          </p:cNvPr>
          <p:cNvSpPr>
            <a:spLocks noGrp="1"/>
          </p:cNvSpPr>
          <p:nvPr>
            <p:ph type="body" sz="quarter" idx="27"/>
          </p:nvPr>
        </p:nvSpPr>
        <p:spPr>
          <a:xfrm>
            <a:off x="4362137" y="1226459"/>
            <a:ext cx="2998034" cy="4959350"/>
          </a:xfrm>
        </p:spPr>
        <p:txBody>
          <a:bodyPr/>
          <a:lstStyle>
            <a:lvl1pPr marL="0" indent="0">
              <a:spcBef>
                <a:spcPts val="1800"/>
              </a:spcBef>
              <a:buNone/>
              <a:defRPr sz="1600" b="1">
                <a:solidFill>
                  <a:schemeClr val="tx1"/>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E53885C5-7050-42B6-B53D-23D69B1DBC17}"/>
              </a:ext>
            </a:extLst>
          </p:cNvPr>
          <p:cNvSpPr>
            <a:spLocks noGrp="1"/>
          </p:cNvSpPr>
          <p:nvPr>
            <p:ph type="body" sz="quarter" idx="28"/>
          </p:nvPr>
        </p:nvSpPr>
        <p:spPr>
          <a:xfrm>
            <a:off x="7700948" y="1211219"/>
            <a:ext cx="3436916" cy="4359271"/>
          </a:xfrm>
        </p:spPr>
        <p:txBody>
          <a:bodyPr/>
          <a:lstStyle>
            <a:lvl1pPr marL="0" indent="0">
              <a:spcBef>
                <a:spcPts val="1800"/>
              </a:spcBef>
              <a:buNone/>
              <a:defRPr sz="1600" b="1">
                <a:solidFill>
                  <a:schemeClr val="tx1"/>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12" name="Picture 11">
            <a:extLst>
              <a:ext uri="{FF2B5EF4-FFF2-40B4-BE49-F238E27FC236}">
                <a16:creationId xmlns:a16="http://schemas.microsoft.com/office/drawing/2014/main" id="{80964498-5C77-3B48-B356-B570B6B13F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6" y="5570913"/>
            <a:ext cx="1613360" cy="438834"/>
          </a:xfrm>
          <a:prstGeom prst="rect">
            <a:avLst/>
          </a:prstGeom>
        </p:spPr>
      </p:pic>
    </p:spTree>
    <p:extLst>
      <p:ext uri="{BB962C8B-B14F-4D97-AF65-F5344CB8AC3E}">
        <p14:creationId xmlns:p14="http://schemas.microsoft.com/office/powerpoint/2010/main" val="7662486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artner Slide Alternative 2">
    <p:bg>
      <p:bgPr>
        <a:solidFill>
          <a:schemeClr val="bg1"/>
        </a:solidFill>
        <a:effectLst/>
      </p:bgPr>
    </p:bg>
    <p:spTree>
      <p:nvGrpSpPr>
        <p:cNvPr id="1" name=""/>
        <p:cNvGrpSpPr/>
        <p:nvPr/>
      </p:nvGrpSpPr>
      <p:grpSpPr>
        <a:xfrm>
          <a:off x="0" y="0"/>
          <a:ext cx="0" cy="0"/>
          <a:chOff x="0" y="0"/>
          <a:chExt cx="0" cy="0"/>
        </a:xfrm>
      </p:grpSpPr>
      <p:sp>
        <p:nvSpPr>
          <p:cNvPr id="21" name="Text Placeholder 13">
            <a:extLst>
              <a:ext uri="{FF2B5EF4-FFF2-40B4-BE49-F238E27FC236}">
                <a16:creationId xmlns:a16="http://schemas.microsoft.com/office/drawing/2014/main" id="{97742186-C62D-454D-96B5-726DD6395C23}"/>
              </a:ext>
            </a:extLst>
          </p:cNvPr>
          <p:cNvSpPr>
            <a:spLocks noGrp="1"/>
          </p:cNvSpPr>
          <p:nvPr>
            <p:ph type="body" sz="quarter" idx="26" hasCustomPrompt="1"/>
          </p:nvPr>
        </p:nvSpPr>
        <p:spPr>
          <a:xfrm>
            <a:off x="931948" y="1897626"/>
            <a:ext cx="3176791" cy="3814844"/>
          </a:xfrm>
          <a:noFill/>
        </p:spPr>
        <p:txBody>
          <a:bodyPr lIns="0" tIns="0" rIns="0"/>
          <a:lstStyle>
            <a:lvl1pPr marL="0" indent="0">
              <a:lnSpc>
                <a:spcPct val="97000"/>
              </a:lnSpc>
              <a:buNone/>
              <a:defRPr sz="2600" b="1">
                <a:solidFill>
                  <a:schemeClr val="tx1"/>
                </a:solidFill>
                <a:latin typeface="+mj-lt"/>
              </a:defRPr>
            </a:lvl1pPr>
            <a:lvl2pPr marL="0" indent="0">
              <a:lnSpc>
                <a:spcPct val="88000"/>
              </a:lnSpc>
              <a:spcBef>
                <a:spcPts val="400"/>
              </a:spcBef>
              <a:buNone/>
              <a:defRPr sz="1400" b="1" cap="all" baseline="0">
                <a:solidFill>
                  <a:schemeClr val="bg1"/>
                </a:solidFill>
                <a:latin typeface="+mj-lt"/>
              </a:defRPr>
            </a:lvl2pPr>
            <a:lvl3pPr marL="0" indent="0" defTabSz="914400">
              <a:lnSpc>
                <a:spcPct val="88000"/>
              </a:lnSpc>
              <a:spcBef>
                <a:spcPts val="400"/>
              </a:spcBef>
              <a:buNone/>
              <a:defRPr sz="1400" b="0" cap="all" baseline="0">
                <a:solidFill>
                  <a:schemeClr val="bg1"/>
                </a:solidFill>
                <a:latin typeface="+mj-lt"/>
              </a:defRPr>
            </a:lvl3pPr>
            <a:lvl4pPr marL="0" indent="0">
              <a:lnSpc>
                <a:spcPct val="100000"/>
              </a:lnSpc>
              <a:spcBef>
                <a:spcPts val="900"/>
              </a:spcBef>
              <a:buNone/>
              <a:defRPr sz="1400" cap="none" baseline="0">
                <a:solidFill>
                  <a:schemeClr val="bg1"/>
                </a:solidFill>
                <a:latin typeface="+mj-lt"/>
              </a:defRPr>
            </a:lvl4pPr>
          </a:lstStyle>
          <a:p>
            <a:pPr lvl="0"/>
            <a:r>
              <a:rPr lang="en-US"/>
              <a:t>Click to edit Master styles</a:t>
            </a:r>
          </a:p>
        </p:txBody>
      </p:sp>
      <p:sp>
        <p:nvSpPr>
          <p:cNvPr id="10" name="Rectangle 9">
            <a:extLst>
              <a:ext uri="{FF2B5EF4-FFF2-40B4-BE49-F238E27FC236}">
                <a16:creationId xmlns:a16="http://schemas.microsoft.com/office/drawing/2014/main" id="{A36BE6F8-B0A3-4F40-B385-1D35B5453A17}"/>
              </a:ext>
            </a:extLst>
          </p:cNvPr>
          <p:cNvSpPr/>
          <p:nvPr userDrawn="1"/>
        </p:nvSpPr>
        <p:spPr>
          <a:xfrm>
            <a:off x="461963" y="447675"/>
            <a:ext cx="11268073" cy="596265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a:extLst>
              <a:ext uri="{FF2B5EF4-FFF2-40B4-BE49-F238E27FC236}">
                <a16:creationId xmlns:a16="http://schemas.microsoft.com/office/drawing/2014/main" id="{4482FDC9-38E5-4715-8144-037355831535}"/>
              </a:ext>
            </a:extLst>
          </p:cNvPr>
          <p:cNvSpPr>
            <a:spLocks noGrp="1"/>
          </p:cNvSpPr>
          <p:nvPr>
            <p:ph type="body" sz="quarter" idx="27"/>
          </p:nvPr>
        </p:nvSpPr>
        <p:spPr>
          <a:xfrm>
            <a:off x="4362137" y="1226459"/>
            <a:ext cx="2998034" cy="4959350"/>
          </a:xfrm>
        </p:spPr>
        <p:txBody>
          <a:bodyPr/>
          <a:lstStyle>
            <a:lvl1pPr marL="0" indent="0">
              <a:spcBef>
                <a:spcPts val="1800"/>
              </a:spcBef>
              <a:buNone/>
              <a:defRPr sz="1600" b="1">
                <a:solidFill>
                  <a:schemeClr val="accent3"/>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sp>
        <p:nvSpPr>
          <p:cNvPr id="11" name="Text Placeholder 8">
            <a:extLst>
              <a:ext uri="{FF2B5EF4-FFF2-40B4-BE49-F238E27FC236}">
                <a16:creationId xmlns:a16="http://schemas.microsoft.com/office/drawing/2014/main" id="{5F3C33C4-347B-4AE1-B834-C92EEC1F7983}"/>
              </a:ext>
            </a:extLst>
          </p:cNvPr>
          <p:cNvSpPr>
            <a:spLocks noGrp="1"/>
          </p:cNvSpPr>
          <p:nvPr>
            <p:ph type="body" sz="quarter" idx="28"/>
          </p:nvPr>
        </p:nvSpPr>
        <p:spPr>
          <a:xfrm>
            <a:off x="7700948" y="1211219"/>
            <a:ext cx="3436916" cy="4359271"/>
          </a:xfrm>
        </p:spPr>
        <p:txBody>
          <a:bodyPr/>
          <a:lstStyle>
            <a:lvl1pPr marL="0" indent="0">
              <a:spcBef>
                <a:spcPts val="1800"/>
              </a:spcBef>
              <a:buNone/>
              <a:defRPr sz="1600" b="1">
                <a:solidFill>
                  <a:schemeClr val="accent3"/>
                </a:solidFill>
                <a:latin typeface="+mj-lt"/>
              </a:defRPr>
            </a:lvl1pPr>
            <a:lvl2pPr marL="0" indent="0">
              <a:spcBef>
                <a:spcPts val="800"/>
              </a:spcBef>
              <a:buNone/>
              <a:defRPr>
                <a:solidFill>
                  <a:schemeClr val="tx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p:txBody>
      </p:sp>
      <p:pic>
        <p:nvPicPr>
          <p:cNvPr id="9" name="Picture 8">
            <a:extLst>
              <a:ext uri="{FF2B5EF4-FFF2-40B4-BE49-F238E27FC236}">
                <a16:creationId xmlns:a16="http://schemas.microsoft.com/office/drawing/2014/main" id="{E37E39E5-2BB0-D445-ABFF-1C52E60017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8158" y="5570913"/>
            <a:ext cx="1610437" cy="438834"/>
          </a:xfrm>
          <a:prstGeom prst="rect">
            <a:avLst/>
          </a:prstGeom>
        </p:spPr>
      </p:pic>
    </p:spTree>
    <p:extLst>
      <p:ext uri="{BB962C8B-B14F-4D97-AF65-F5344CB8AC3E}">
        <p14:creationId xmlns:p14="http://schemas.microsoft.com/office/powerpoint/2010/main" val="1986146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ltGray">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0" rIns="731520" anchor="ctr" anchorCtr="0"/>
          <a:lstStyle>
            <a:lvl1pPr marL="0" indent="0">
              <a:lnSpc>
                <a:spcPct val="85000"/>
              </a:lnSpc>
              <a:buNone/>
              <a:defRPr sz="6000" b="1">
                <a:solidFill>
                  <a:schemeClr val="bg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white">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5" name="Picture 14">
            <a:extLst>
              <a:ext uri="{FF2B5EF4-FFF2-40B4-BE49-F238E27FC236}">
                <a16:creationId xmlns:a16="http://schemas.microsoft.com/office/drawing/2014/main" id="{2AA4C7E4-56E3-1C4C-AF5A-9395E025FC9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0719" y="5539771"/>
            <a:ext cx="1771799" cy="482803"/>
          </a:xfrm>
          <a:prstGeom prst="rect">
            <a:avLst/>
          </a:prstGeom>
        </p:spPr>
      </p:pic>
    </p:spTree>
    <p:extLst>
      <p:ext uri="{BB962C8B-B14F-4D97-AF65-F5344CB8AC3E}">
        <p14:creationId xmlns:p14="http://schemas.microsoft.com/office/powerpoint/2010/main" val="42904446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hank You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buNone/>
              <a:defRPr sz="60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14" name="Picture 13">
            <a:extLst>
              <a:ext uri="{FF2B5EF4-FFF2-40B4-BE49-F238E27FC236}">
                <a16:creationId xmlns:a16="http://schemas.microsoft.com/office/drawing/2014/main" id="{898CD791-4C3C-9E43-AAD8-54C028B9FC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13757195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hank You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buNone/>
              <a:defRPr sz="60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74CCA6B0-B68D-DB4F-8078-D4FB73664B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198430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able of Content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731520" rIns="457200" anchor="t" anchorCtr="0"/>
          <a:lstStyle>
            <a:lvl1pPr marL="0" indent="0">
              <a:lnSpc>
                <a:spcPct val="85000"/>
              </a:lnSpc>
              <a:spcAft>
                <a:spcPts val="600"/>
              </a:spcAft>
              <a:buNone/>
              <a:defRPr sz="3000" b="1">
                <a:solidFill>
                  <a:schemeClr val="tx1"/>
                </a:solidFill>
                <a:latin typeface="+mj-lt"/>
              </a:defRPr>
            </a:lvl1pPr>
            <a:lvl2pPr marL="511175" indent="-511175">
              <a:lnSpc>
                <a:spcPct val="110000"/>
              </a:lnSpc>
              <a:spcBef>
                <a:spcPts val="1300"/>
              </a:spcBef>
              <a:buNone/>
              <a:defRPr sz="1800" b="1" cap="all" spc="100" baseline="0">
                <a:solidFill>
                  <a:schemeClr val="accent5"/>
                </a:solidFill>
                <a:latin typeface="+mj-lt"/>
              </a:defRPr>
            </a:lvl2pPr>
            <a:lvl3pPr marL="0" indent="0">
              <a:spcBef>
                <a:spcPts val="1800"/>
              </a:spcBef>
              <a:buNone/>
              <a:defRPr sz="1200" b="1" cap="all" baseline="0">
                <a:solidFill>
                  <a:schemeClr val="tx1"/>
                </a:solidFill>
                <a:latin typeface="+mj-lt"/>
              </a:defRPr>
            </a:lvl3pPr>
            <a:lvl4pPr marL="1371600" indent="0">
              <a:buNone/>
              <a:defRPr/>
            </a:lvl4pPr>
            <a:lvl5pPr marL="1828800" indent="0">
              <a:buNone/>
              <a:defRPr/>
            </a:lvl5pPr>
          </a:lstStyle>
          <a:p>
            <a:pPr lvl="0"/>
            <a:r>
              <a:rPr lang="en-US"/>
              <a:t>Click to edit Master text styles</a:t>
            </a:r>
          </a:p>
          <a:p>
            <a:pPr lvl="1"/>
            <a:r>
              <a:rPr lang="en-US"/>
              <a:t>Second level</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13053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Join us">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32657" y="69979"/>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bwMode="ltGray">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tx1"/>
          </a:solidFill>
        </p:spPr>
        <p:txBody>
          <a:bodyPr lIns="457200" tIns="0" rIns="731520" anchor="ctr" anchorCtr="0"/>
          <a:lstStyle>
            <a:lvl1pPr marL="0" indent="0">
              <a:lnSpc>
                <a:spcPct val="85000"/>
              </a:lnSpc>
              <a:spcBef>
                <a:spcPts val="0"/>
              </a:spcBef>
              <a:buNone/>
              <a:defRPr sz="4000" b="1">
                <a:solidFill>
                  <a:schemeClr val="bg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white">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609025E7-B45B-CC46-B636-9055280FC0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00719" y="5539771"/>
            <a:ext cx="1771799" cy="482803"/>
          </a:xfrm>
          <a:prstGeom prst="rect">
            <a:avLst/>
          </a:prstGeom>
        </p:spPr>
      </p:pic>
    </p:spTree>
    <p:extLst>
      <p:ext uri="{BB962C8B-B14F-4D97-AF65-F5344CB8AC3E}">
        <p14:creationId xmlns:p14="http://schemas.microsoft.com/office/powerpoint/2010/main" val="28747180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Join Us 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spcBef>
                <a:spcPts val="0"/>
              </a:spcBef>
              <a:buNone/>
              <a:defRPr sz="40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9CA39166-164D-EA4C-AA84-1B0C9DBF7B4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34204474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Join Us 3">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24" name="Text Placeholder 23">
            <a:extLst>
              <a:ext uri="{FF2B5EF4-FFF2-40B4-BE49-F238E27FC236}">
                <a16:creationId xmlns:a16="http://schemas.microsoft.com/office/drawing/2014/main" id="{C775A514-DC61-45A8-843D-185C2C4827E2}"/>
              </a:ext>
            </a:extLst>
          </p:cNvPr>
          <p:cNvSpPr>
            <a:spLocks noGrp="1"/>
          </p:cNvSpPr>
          <p:nvPr>
            <p:ph type="body" sz="quarter" idx="14"/>
          </p:nvPr>
        </p:nvSpPr>
        <p:spPr>
          <a:xfrm>
            <a:off x="432619" y="447676"/>
            <a:ext cx="5034117" cy="5962650"/>
          </a:xfrm>
          <a:custGeom>
            <a:avLst/>
            <a:gdLst>
              <a:gd name="connsiteX0" fmla="*/ 0 w 4434349"/>
              <a:gd name="connsiteY0" fmla="*/ 0 h 5962650"/>
              <a:gd name="connsiteX1" fmla="*/ 4434349 w 4434349"/>
              <a:gd name="connsiteY1" fmla="*/ 0 h 5962650"/>
              <a:gd name="connsiteX2" fmla="*/ 4434349 w 4434349"/>
              <a:gd name="connsiteY2" fmla="*/ 5962650 h 5962650"/>
              <a:gd name="connsiteX3" fmla="*/ 0 w 4434349"/>
              <a:gd name="connsiteY3" fmla="*/ 5962650 h 5962650"/>
              <a:gd name="connsiteX4" fmla="*/ 0 w 4434349"/>
              <a:gd name="connsiteY4" fmla="*/ 0 h 5962650"/>
              <a:gd name="connsiteX0" fmla="*/ 0 w 5034117"/>
              <a:gd name="connsiteY0" fmla="*/ 0 h 5962650"/>
              <a:gd name="connsiteX1" fmla="*/ 5034117 w 5034117"/>
              <a:gd name="connsiteY1" fmla="*/ 9833 h 5962650"/>
              <a:gd name="connsiteX2" fmla="*/ 4434349 w 5034117"/>
              <a:gd name="connsiteY2" fmla="*/ 5962650 h 5962650"/>
              <a:gd name="connsiteX3" fmla="*/ 0 w 5034117"/>
              <a:gd name="connsiteY3" fmla="*/ 5962650 h 5962650"/>
              <a:gd name="connsiteX4" fmla="*/ 0 w 5034117"/>
              <a:gd name="connsiteY4" fmla="*/ 0 h 5962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34117" h="5962650">
                <a:moveTo>
                  <a:pt x="0" y="0"/>
                </a:moveTo>
                <a:lnTo>
                  <a:pt x="5034117" y="9833"/>
                </a:lnTo>
                <a:lnTo>
                  <a:pt x="4434349" y="5962650"/>
                </a:lnTo>
                <a:lnTo>
                  <a:pt x="0" y="5962650"/>
                </a:lnTo>
                <a:lnTo>
                  <a:pt x="0" y="0"/>
                </a:lnTo>
                <a:close/>
              </a:path>
            </a:pathLst>
          </a:custGeom>
          <a:solidFill>
            <a:schemeClr val="bg1"/>
          </a:solidFill>
        </p:spPr>
        <p:txBody>
          <a:bodyPr lIns="457200" tIns="0" rIns="731520" anchor="ctr" anchorCtr="0"/>
          <a:lstStyle>
            <a:lvl1pPr marL="0" indent="0">
              <a:lnSpc>
                <a:spcPct val="85000"/>
              </a:lnSpc>
              <a:spcBef>
                <a:spcPts val="0"/>
              </a:spcBef>
              <a:buNone/>
              <a:defRPr sz="3600" b="1">
                <a:solidFill>
                  <a:schemeClr val="tx1"/>
                </a:solidFill>
                <a:latin typeface="+mj-lt"/>
              </a:defRPr>
            </a:lvl1pPr>
            <a:lvl2pPr marL="0" indent="0">
              <a:spcBef>
                <a:spcPts val="1200"/>
              </a:spcBef>
              <a:buNone/>
              <a:defRPr sz="1600">
                <a:solidFill>
                  <a:schemeClr val="bg1"/>
                </a:solidFill>
                <a:latin typeface="+mj-lt"/>
              </a:defRPr>
            </a:lvl2pPr>
            <a:lvl3pPr marL="0" indent="0">
              <a:spcBef>
                <a:spcPts val="1800"/>
              </a:spcBef>
              <a:buNone/>
              <a:defRPr sz="1200" b="1" cap="all" baseline="0">
                <a:solidFill>
                  <a:schemeClr val="bg1"/>
                </a:solidFill>
                <a:latin typeface="+mj-lt"/>
              </a:defRPr>
            </a:lvl3pPr>
            <a:lvl4pPr marL="1371600" indent="0">
              <a:buNone/>
              <a:defRPr/>
            </a:lvl4pPr>
            <a:lvl5pPr marL="1828800" indent="0">
              <a:buNone/>
              <a:defRPr/>
            </a:lvl5pPr>
          </a:lstStyle>
          <a:p>
            <a:pPr lvl="0"/>
            <a:r>
              <a:rPr lang="en-US"/>
              <a:t>Click to edit Master text styles</a:t>
            </a:r>
          </a:p>
        </p:txBody>
      </p:sp>
      <p:sp>
        <p:nvSpPr>
          <p:cNvPr id="19" name="Freeform 5">
            <a:extLst>
              <a:ext uri="{FF2B5EF4-FFF2-40B4-BE49-F238E27FC236}">
                <a16:creationId xmlns:a16="http://schemas.microsoft.com/office/drawing/2014/main" id="{22CC3881-64EF-4D51-BD0A-E07C2960C89A}"/>
              </a:ext>
            </a:extLst>
          </p:cNvPr>
          <p:cNvSpPr>
            <a:spLocks noEditPoints="1"/>
          </p:cNvSpPr>
          <p:nvPr userDrawn="1"/>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pic>
        <p:nvPicPr>
          <p:cNvPr id="16" name="Picture 15">
            <a:extLst>
              <a:ext uri="{FF2B5EF4-FFF2-40B4-BE49-F238E27FC236}">
                <a16:creationId xmlns:a16="http://schemas.microsoft.com/office/drawing/2014/main" id="{A2398E68-D948-8448-BE44-2EB01BA3DC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99269" y="5539813"/>
            <a:ext cx="1774699" cy="482718"/>
          </a:xfrm>
          <a:prstGeom prst="rect">
            <a:avLst/>
          </a:prstGeom>
        </p:spPr>
      </p:pic>
    </p:spTree>
    <p:extLst>
      <p:ext uri="{BB962C8B-B14F-4D97-AF65-F5344CB8AC3E}">
        <p14:creationId xmlns:p14="http://schemas.microsoft.com/office/powerpoint/2010/main" val="11045676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Join Us Text">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6C3327F-DE6F-4243-AF61-681199099A2B}"/>
              </a:ext>
            </a:extLst>
          </p:cNvPr>
          <p:cNvSpPr/>
          <p:nvPr userDrawn="1"/>
        </p:nvSpPr>
        <p:spPr>
          <a:xfrm>
            <a:off x="461963" y="447675"/>
            <a:ext cx="11268073" cy="5962650"/>
          </a:xfrm>
          <a:prstGeom prst="rect">
            <a:avLst/>
          </a:prstGeom>
          <a:noFill/>
          <a:ln w="184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543665" y="854462"/>
            <a:ext cx="9193162" cy="5241537"/>
          </a:xfrm>
        </p:spPr>
        <p:txBody>
          <a:bodyPr tIns="1005840" anchor="ctr" anchorCtr="0"/>
          <a:lstStyle>
            <a:lvl1pPr>
              <a:defRPr sz="6200">
                <a:solidFill>
                  <a:schemeClr val="bg1"/>
                </a:solidFill>
              </a:defRPr>
            </a:lvl1pPr>
          </a:lstStyle>
          <a:p>
            <a:r>
              <a:rPr lang="en-US"/>
              <a:t>Click to edit Master title style</a:t>
            </a:r>
          </a:p>
        </p:txBody>
      </p:sp>
      <p:grpSp>
        <p:nvGrpSpPr>
          <p:cNvPr id="14" name="Group 13">
            <a:extLst>
              <a:ext uri="{FF2B5EF4-FFF2-40B4-BE49-F238E27FC236}">
                <a16:creationId xmlns:a16="http://schemas.microsoft.com/office/drawing/2014/main" id="{98C8D4B6-4C3E-40CF-84F5-3CAEE9BA4476}"/>
              </a:ext>
            </a:extLst>
          </p:cNvPr>
          <p:cNvGrpSpPr/>
          <p:nvPr userDrawn="1"/>
        </p:nvGrpSpPr>
        <p:grpSpPr>
          <a:xfrm>
            <a:off x="12379568" y="1798976"/>
            <a:ext cx="1720254" cy="5059024"/>
            <a:chOff x="12379568" y="3294401"/>
            <a:chExt cx="1697675" cy="5059024"/>
          </a:xfrm>
        </p:grpSpPr>
        <p:cxnSp>
          <p:nvCxnSpPr>
            <p:cNvPr id="15" name="Straight Arrow Connector 14">
              <a:extLst>
                <a:ext uri="{FF2B5EF4-FFF2-40B4-BE49-F238E27FC236}">
                  <a16:creationId xmlns:a16="http://schemas.microsoft.com/office/drawing/2014/main" id="{355070C1-1402-4679-A64C-234F5A9294EB}"/>
                </a:ext>
              </a:extLst>
            </p:cNvPr>
            <p:cNvCxnSpPr>
              <a:cxnSpLocks/>
            </p:cNvCxnSpPr>
            <p:nvPr userDrawn="1"/>
          </p:nvCxnSpPr>
          <p:spPr>
            <a:xfrm flipH="1">
              <a:off x="12379569" y="3294401"/>
              <a:ext cx="1573498"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11F4440-129C-40EB-810B-338BC6AF6264}"/>
                </a:ext>
              </a:extLst>
            </p:cNvPr>
            <p:cNvSpPr txBox="1"/>
            <p:nvPr userDrawn="1"/>
          </p:nvSpPr>
          <p:spPr>
            <a:xfrm>
              <a:off x="12379568" y="3429000"/>
              <a:ext cx="1697675" cy="4924425"/>
            </a:xfrm>
            <a:prstGeom prst="rect">
              <a:avLst/>
            </a:prstGeom>
            <a:solidFill>
              <a:schemeClr val="bg2"/>
            </a:solidFill>
          </p:spPr>
          <p:txBody>
            <a:bodyPr wrap="square" lIns="91440" tIns="91440" rIns="91440" bIns="91440" rtlCol="0">
              <a:spAutoFit/>
            </a:bodyPr>
            <a:lstStyle/>
            <a:p>
              <a:r>
                <a:rPr lang="en-US" sz="1200">
                  <a:solidFill>
                    <a:schemeClr val="tx1"/>
                  </a:solidFill>
                </a:rPr>
                <a:t>TO ADD A PICTURE: </a:t>
              </a:r>
            </a:p>
            <a:p>
              <a:pPr marL="112713" indent="-112713">
                <a:spcBef>
                  <a:spcPts val="600"/>
                </a:spcBef>
                <a:buFont typeface="Arial" panose="020B0604020202020204" pitchFamily="34" charset="0"/>
                <a:buChar char="•"/>
              </a:pPr>
              <a:r>
                <a:rPr lang="en-US" sz="1200">
                  <a:solidFill>
                    <a:schemeClr val="tx1"/>
                  </a:solidFill>
                  <a:latin typeface="+mj-lt"/>
                </a:rPr>
                <a:t>Click on the image placeholder icon</a:t>
              </a:r>
            </a:p>
            <a:p>
              <a:pPr marL="112713" indent="-112713">
                <a:spcBef>
                  <a:spcPts val="600"/>
                </a:spcBef>
                <a:buFont typeface="Arial" panose="020B0604020202020204" pitchFamily="34" charset="0"/>
                <a:buChar char="•"/>
              </a:pPr>
              <a:r>
                <a:rPr lang="en-US" sz="1200">
                  <a:solidFill>
                    <a:schemeClr val="tx1"/>
                  </a:solidFill>
                  <a:latin typeface="+mj-lt"/>
                </a:rPr>
                <a:t>Navigate to the desired image and insert it</a:t>
              </a:r>
            </a:p>
            <a:p>
              <a:pPr marL="112713" indent="-112713">
                <a:spcBef>
                  <a:spcPts val="600"/>
                </a:spcBef>
                <a:buFont typeface="Arial" panose="020B0604020202020204" pitchFamily="34" charset="0"/>
                <a:buChar char="•"/>
              </a:pPr>
              <a:r>
                <a:rPr lang="en-US" sz="1200">
                  <a:solidFill>
                    <a:schemeClr val="tx1"/>
                  </a:solidFill>
                  <a:latin typeface="+mj-lt"/>
                </a:rPr>
                <a:t>With the picture selected, send it to the back so that the overlay frame and logo show (Home Tab &gt; Arrange &gt; Send to Back)</a:t>
              </a:r>
            </a:p>
            <a:p>
              <a:pPr marL="112713" indent="-112713">
                <a:spcBef>
                  <a:spcPts val="600"/>
                </a:spcBef>
                <a:buFont typeface="Arial" panose="020B0604020202020204" pitchFamily="34" charset="0"/>
                <a:buChar char="•"/>
              </a:pPr>
              <a:r>
                <a:rPr lang="en-US" sz="1200">
                  <a:solidFill>
                    <a:schemeClr val="tx1"/>
                  </a:solidFill>
                  <a:latin typeface="+mj-lt"/>
                </a:rPr>
                <a:t>If you accidentally delete the overlay frame and logo, you can find another copy on the master layout (View Tab &gt; Slide Master). Copy it, return to Normal View, and paste them in</a:t>
              </a:r>
            </a:p>
          </p:txBody>
        </p:sp>
      </p:grpSp>
      <p:pic>
        <p:nvPicPr>
          <p:cNvPr id="10" name="Picture 9">
            <a:extLst>
              <a:ext uri="{FF2B5EF4-FFF2-40B4-BE49-F238E27FC236}">
                <a16:creationId xmlns:a16="http://schemas.microsoft.com/office/drawing/2014/main" id="{037EF393-356E-AA47-93E1-3D6017331F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15394" y="5575980"/>
            <a:ext cx="1611957" cy="439247"/>
          </a:xfrm>
          <a:prstGeom prst="rect">
            <a:avLst/>
          </a:prstGeom>
        </p:spPr>
      </p:pic>
    </p:spTree>
    <p:extLst>
      <p:ext uri="{BB962C8B-B14F-4D97-AF65-F5344CB8AC3E}">
        <p14:creationId xmlns:p14="http://schemas.microsoft.com/office/powerpoint/2010/main" val="1698820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Join Us Text 2">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543665" y="854462"/>
            <a:ext cx="9193162" cy="5241537"/>
          </a:xfrm>
        </p:spPr>
        <p:txBody>
          <a:bodyPr tIns="1005840" anchor="ctr" anchorCtr="0"/>
          <a:lstStyle>
            <a:lvl1pPr>
              <a:defRPr sz="6200">
                <a:solidFill>
                  <a:schemeClr val="tx1"/>
                </a:solidFill>
              </a:defRPr>
            </a:lvl1pPr>
          </a:lstStyle>
          <a:p>
            <a:r>
              <a:rPr lang="en-US"/>
              <a:t>Click to edit Master title style</a:t>
            </a:r>
          </a:p>
        </p:txBody>
      </p:sp>
      <p:sp>
        <p:nvSpPr>
          <p:cNvPr id="10" name="Rectangle 9">
            <a:extLst>
              <a:ext uri="{FF2B5EF4-FFF2-40B4-BE49-F238E27FC236}">
                <a16:creationId xmlns:a16="http://schemas.microsoft.com/office/drawing/2014/main" id="{25E912E6-8ABE-4D42-B887-0E120EF33B76}"/>
              </a:ext>
            </a:extLst>
          </p:cNvPr>
          <p:cNvSpPr/>
          <p:nvPr userDrawn="1"/>
        </p:nvSpPr>
        <p:spPr>
          <a:xfrm>
            <a:off x="461963" y="447675"/>
            <a:ext cx="11268073" cy="5962650"/>
          </a:xfrm>
          <a:prstGeom prst="rect">
            <a:avLst/>
          </a:prstGeom>
          <a:noFill/>
          <a:ln w="1841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FF19669-7B78-9143-801E-ABD3C4717E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5" y="5570913"/>
            <a:ext cx="1613363" cy="438834"/>
          </a:xfrm>
          <a:prstGeom prst="rect">
            <a:avLst/>
          </a:prstGeom>
        </p:spPr>
      </p:pic>
    </p:spTree>
    <p:extLst>
      <p:ext uri="{BB962C8B-B14F-4D97-AF65-F5344CB8AC3E}">
        <p14:creationId xmlns:p14="http://schemas.microsoft.com/office/powerpoint/2010/main" val="27676648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Join Us Text 3">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401AB3-4443-4069-8501-813589C8CC9D}"/>
              </a:ext>
            </a:extLst>
          </p:cNvPr>
          <p:cNvSpPr>
            <a:spLocks noGrp="1"/>
          </p:cNvSpPr>
          <p:nvPr>
            <p:ph type="title"/>
          </p:nvPr>
        </p:nvSpPr>
        <p:spPr>
          <a:xfrm>
            <a:off x="1543665" y="854462"/>
            <a:ext cx="9193162" cy="5241537"/>
          </a:xfrm>
        </p:spPr>
        <p:txBody>
          <a:bodyPr tIns="1005840" anchor="ctr" anchorCtr="0"/>
          <a:lstStyle>
            <a:lvl1pPr>
              <a:defRPr sz="6200">
                <a:solidFill>
                  <a:schemeClr val="tx1"/>
                </a:solidFill>
              </a:defRPr>
            </a:lvl1pPr>
          </a:lstStyle>
          <a:p>
            <a:r>
              <a:rPr lang="en-US"/>
              <a:t>Click to edit Master title style</a:t>
            </a:r>
          </a:p>
        </p:txBody>
      </p:sp>
      <p:sp>
        <p:nvSpPr>
          <p:cNvPr id="10" name="Rectangle 9">
            <a:extLst>
              <a:ext uri="{FF2B5EF4-FFF2-40B4-BE49-F238E27FC236}">
                <a16:creationId xmlns:a16="http://schemas.microsoft.com/office/drawing/2014/main" id="{25E912E6-8ABE-4D42-B887-0E120EF33B76}"/>
              </a:ext>
            </a:extLst>
          </p:cNvPr>
          <p:cNvSpPr/>
          <p:nvPr userDrawn="1"/>
        </p:nvSpPr>
        <p:spPr>
          <a:xfrm>
            <a:off x="461963" y="447675"/>
            <a:ext cx="11268073" cy="5962650"/>
          </a:xfrm>
          <a:prstGeom prst="rect">
            <a:avLst/>
          </a:prstGeom>
          <a:noFill/>
          <a:ln w="184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CB5B2EB-9258-0348-A471-3967A8C68A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706695" y="5570913"/>
            <a:ext cx="1613363" cy="438834"/>
          </a:xfrm>
          <a:prstGeom prst="rect">
            <a:avLst/>
          </a:prstGeom>
        </p:spPr>
      </p:pic>
    </p:spTree>
    <p:extLst>
      <p:ext uri="{BB962C8B-B14F-4D97-AF65-F5344CB8AC3E}">
        <p14:creationId xmlns:p14="http://schemas.microsoft.com/office/powerpoint/2010/main" val="24081100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DCB791-9648-4D61-81CD-0015B2EDF0B0}"/>
              </a:ext>
            </a:extLst>
          </p:cNvPr>
          <p:cNvSpPr>
            <a:spLocks noGrp="1"/>
          </p:cNvSpPr>
          <p:nvPr>
            <p:ph type="sldNum" sz="quarter" idx="12"/>
          </p:nvPr>
        </p:nvSpPr>
        <p:spPr/>
        <p:txBody>
          <a:bodyPr/>
          <a:lstStyle/>
          <a:p>
            <a:fld id="{986BD3BC-ECEA-4736-8442-17C48683CD7A}" type="slidenum">
              <a:rPr lang="en-US" smtClean="0"/>
              <a:t>‹#›</a:t>
            </a:fld>
            <a:endParaRPr lang="en-US"/>
          </a:p>
        </p:txBody>
      </p:sp>
    </p:spTree>
    <p:extLst>
      <p:ext uri="{BB962C8B-B14F-4D97-AF65-F5344CB8AC3E}">
        <p14:creationId xmlns:p14="http://schemas.microsoft.com/office/powerpoint/2010/main" val="13486559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7" indent="0">
              <a:buNone/>
              <a:defRPr sz="1400"/>
            </a:lvl2pPr>
            <a:lvl3pPr marL="914353" indent="0">
              <a:buNone/>
              <a:defRPr sz="1200"/>
            </a:lvl3pPr>
            <a:lvl4pPr marL="1371530" indent="0">
              <a:buNone/>
              <a:defRPr sz="1000"/>
            </a:lvl4pPr>
            <a:lvl5pPr marL="1828706" indent="0">
              <a:buNone/>
              <a:defRPr sz="1000"/>
            </a:lvl5pPr>
            <a:lvl6pPr marL="2285883" indent="0">
              <a:buNone/>
              <a:defRPr sz="1000"/>
            </a:lvl6pPr>
            <a:lvl7pPr marL="2743060" indent="0">
              <a:buNone/>
              <a:defRPr sz="1000"/>
            </a:lvl7pPr>
            <a:lvl8pPr marL="3200236" indent="0">
              <a:buNone/>
              <a:defRPr sz="1000"/>
            </a:lvl8pPr>
            <a:lvl9pPr marL="365741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519278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330EA680-D336-4FF7-8B7A-9848BB0A1C32}"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9712180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898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ble of Contents Two Column">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7B2AE7B3-5FEA-474B-85F2-8161BFC1EB50}"/>
              </a:ext>
            </a:extLst>
          </p:cNvPr>
          <p:cNvSpPr>
            <a:spLocks noGrp="1"/>
          </p:cNvSpPr>
          <p:nvPr>
            <p:ph type="pic" sz="quarter" idx="13"/>
          </p:nvPr>
        </p:nvSpPr>
        <p:spPr>
          <a:xfrm>
            <a:off x="0" y="0"/>
            <a:ext cx="12192000" cy="6858000"/>
          </a:xfrm>
          <a:solidFill>
            <a:schemeClr val="bg1">
              <a:lumMod val="95000"/>
            </a:schemeClr>
          </a:solidFill>
        </p:spPr>
        <p:txBody>
          <a:bodyPr/>
          <a:lstStyle>
            <a:lvl1pPr algn="ctr">
              <a:defRPr/>
            </a:lvl1pPr>
          </a:lstStyle>
          <a:p>
            <a:r>
              <a:rPr lang="en-US"/>
              <a:t>Click icon to add picture</a:t>
            </a:r>
          </a:p>
        </p:txBody>
      </p:sp>
      <p:sp>
        <p:nvSpPr>
          <p:cNvPr id="14" name="Text Placeholder 13">
            <a:extLst>
              <a:ext uri="{FF2B5EF4-FFF2-40B4-BE49-F238E27FC236}">
                <a16:creationId xmlns:a16="http://schemas.microsoft.com/office/drawing/2014/main" id="{1F48BAE1-D691-485F-99E2-C8AB54DE6110}"/>
              </a:ext>
            </a:extLst>
          </p:cNvPr>
          <p:cNvSpPr>
            <a:spLocks noGrp="1"/>
          </p:cNvSpPr>
          <p:nvPr>
            <p:ph type="body" sz="quarter" idx="15"/>
          </p:nvPr>
        </p:nvSpPr>
        <p:spPr>
          <a:xfrm>
            <a:off x="461963" y="447674"/>
            <a:ext cx="11268073" cy="5953125"/>
          </a:xfrm>
          <a:solidFill>
            <a:schemeClr val="bg1"/>
          </a:solidFill>
          <a:ln w="184150" cap="sq">
            <a:solidFill>
              <a:schemeClr val="tx1"/>
            </a:solidFill>
            <a:miter lim="800000"/>
          </a:ln>
        </p:spPr>
        <p:txBody>
          <a:bodyPr lIns="429768" tIns="704088" rIns="0"/>
          <a:lstStyle>
            <a:lvl1pPr marL="0" indent="0">
              <a:buNone/>
              <a:defRPr sz="3000" b="1">
                <a:latin typeface="+mj-lt"/>
              </a:defRPr>
            </a:lvl1pPr>
          </a:lstStyle>
          <a:p>
            <a:pPr lvl="0"/>
            <a:r>
              <a:rPr lang="en-US"/>
              <a:t>Click to edit Master text styles</a:t>
            </a:r>
          </a:p>
        </p:txBody>
      </p:sp>
      <p:sp>
        <p:nvSpPr>
          <p:cNvPr id="16" name="Text Placeholder 15">
            <a:extLst>
              <a:ext uri="{FF2B5EF4-FFF2-40B4-BE49-F238E27FC236}">
                <a16:creationId xmlns:a16="http://schemas.microsoft.com/office/drawing/2014/main" id="{D07271C1-B245-4D13-BE75-537E3A8B5804}"/>
              </a:ext>
            </a:extLst>
          </p:cNvPr>
          <p:cNvSpPr>
            <a:spLocks noGrp="1"/>
          </p:cNvSpPr>
          <p:nvPr>
            <p:ph type="body" sz="quarter" idx="16"/>
          </p:nvPr>
        </p:nvSpPr>
        <p:spPr>
          <a:xfrm>
            <a:off x="901862" y="1789350"/>
            <a:ext cx="10382437" cy="4306650"/>
          </a:xfrm>
        </p:spPr>
        <p:txBody>
          <a:bodyPr numCol="2" spcCol="365760">
            <a:noAutofit/>
          </a:bodyPr>
          <a:lstStyle>
            <a:lvl1pPr marL="512763" indent="-512763">
              <a:lnSpc>
                <a:spcPct val="113000"/>
              </a:lnSpc>
              <a:spcBef>
                <a:spcPts val="1300"/>
              </a:spcBef>
              <a:buFont typeface="+mj-lt"/>
              <a:buAutoNum type="romanUcPeriod"/>
              <a:defRPr sz="1800" b="1" cap="all" spc="100" baseline="0">
                <a:solidFill>
                  <a:schemeClr val="accent5"/>
                </a:solidFill>
                <a:latin typeface="+mj-lt"/>
              </a:defRPr>
            </a:lvl1pPr>
            <a:lvl2pPr marL="800100" indent="-342900">
              <a:buFont typeface="+mj-lt"/>
              <a:buAutoNum type="alphaUcPeriod"/>
              <a:defRPr/>
            </a:lvl2pPr>
            <a:lvl3pPr marL="1257300" indent="-342900">
              <a:buFont typeface="+mj-lt"/>
              <a:buAutoNum type="arabicPeriod"/>
              <a:defRPr/>
            </a:lvl3pPr>
            <a:lvl4pPr marL="1714500" indent="-342900">
              <a:buFont typeface="+mj-lt"/>
              <a:buAutoNum type="alphaLcPeriod"/>
              <a:defRPr/>
            </a:lvl4pPr>
            <a:lvl5pPr marL="2171700" indent="-342900">
              <a:buFont typeface="+mj-lt"/>
              <a:buAutoNum type="arabicParenR"/>
              <a:defRPr/>
            </a:lvl5pPr>
            <a:lvl6pPr marL="2286000" indent="0">
              <a:buFont typeface="+mj-lt"/>
              <a:buNone/>
              <a:defRPr sz="1400"/>
            </a:lvl6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48180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94939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582201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924322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31483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261152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392749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97801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685803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033364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1492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590550" y="2002631"/>
            <a:ext cx="11010900" cy="2852737"/>
          </a:xfrm>
        </p:spPr>
        <p:txBody>
          <a:bodyPr anchor="ctr" anchorCtr="0"/>
          <a:lstStyle>
            <a:lvl1pPr algn="ctr">
              <a:defRPr sz="6000" cap="all" spc="150"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bwMode="black"/>
        <p:txBody>
          <a:bodyPr/>
          <a:lstStyle>
            <a:lvl1pPr>
              <a:defRPr>
                <a:solidFill>
                  <a:schemeClr val="bg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46C2AE31-92F3-49A9-81D3-96BC79C4E63B}"/>
              </a:ext>
            </a:extLst>
          </p:cNvPr>
          <p:cNvCxnSpPr>
            <a:cxnSpLocks/>
          </p:cNvCxnSpPr>
          <p:nvPr userDrawn="1"/>
        </p:nvCxnSpPr>
        <p:spPr bwMode="black">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06CFF31-4F99-1B4B-8AC3-C8DCCDEE235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35772757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453126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91628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606877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73770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243277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0229954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1450538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0072408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8681588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71622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590550" y="2002631"/>
            <a:ext cx="11010900" cy="2852737"/>
          </a:xfrm>
        </p:spPr>
        <p:txBody>
          <a:bodyPr anchor="ctr" anchorCtr="0"/>
          <a:lstStyle>
            <a:lvl1pPr algn="ctr">
              <a:defRPr sz="6000" cap="all" spc="150"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p:txBody>
          <a:bodyPr/>
          <a:lstStyle>
            <a:lvl1pPr>
              <a:defRPr>
                <a:solidFill>
                  <a:schemeClr val="bg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1CA11A93-7781-42D9-9EC4-7F5E1153B9E6}"/>
              </a:ext>
            </a:extLst>
          </p:cNvPr>
          <p:cNvCxnSpPr>
            <a:cxnSpLocks/>
          </p:cNvCxnSpPr>
          <p:nvPr userDrawn="1"/>
        </p:nvCxnSpPr>
        <p:spPr>
          <a:xfrm>
            <a:off x="11418570" y="6507147"/>
            <a:ext cx="0" cy="128016"/>
          </a:xfrm>
          <a:prstGeom prst="line">
            <a:avLst/>
          </a:prstGeom>
          <a:ln w="6350" cap="rnd">
            <a:solidFill>
              <a:schemeClr val="bg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E1D949-6C61-954D-A526-E7F59AAAD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spTree>
    <p:extLst>
      <p:ext uri="{BB962C8B-B14F-4D97-AF65-F5344CB8AC3E}">
        <p14:creationId xmlns:p14="http://schemas.microsoft.com/office/powerpoint/2010/main" val="3052010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Blu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415C1-F72D-4510-AB0A-C2032259CDE9}"/>
              </a:ext>
            </a:extLst>
          </p:cNvPr>
          <p:cNvSpPr>
            <a:spLocks noGrp="1"/>
          </p:cNvSpPr>
          <p:nvPr>
            <p:ph type="title" hasCustomPrompt="1"/>
          </p:nvPr>
        </p:nvSpPr>
        <p:spPr>
          <a:xfrm>
            <a:off x="590550" y="2002631"/>
            <a:ext cx="11010900" cy="2852737"/>
          </a:xfrm>
        </p:spPr>
        <p:txBody>
          <a:bodyPr anchor="ctr" anchorCtr="0"/>
          <a:lstStyle>
            <a:lvl1pPr algn="ctr">
              <a:defRPr sz="6000" cap="all" spc="150" baseline="0">
                <a:solidFill>
                  <a:schemeClr val="bg1"/>
                </a:solidFill>
              </a:defRPr>
            </a:lvl1pPr>
          </a:lstStyle>
          <a:p>
            <a:r>
              <a:rPr lang="en-US"/>
              <a:t>Click to edit Master  </a:t>
            </a:r>
          </a:p>
        </p:txBody>
      </p:sp>
      <p:sp>
        <p:nvSpPr>
          <p:cNvPr id="6" name="Slide Number Placeholder 5">
            <a:extLst>
              <a:ext uri="{FF2B5EF4-FFF2-40B4-BE49-F238E27FC236}">
                <a16:creationId xmlns:a16="http://schemas.microsoft.com/office/drawing/2014/main" id="{749B9D68-A291-4DDF-87E5-B677E20BD84B}"/>
              </a:ext>
            </a:extLst>
          </p:cNvPr>
          <p:cNvSpPr>
            <a:spLocks noGrp="1"/>
          </p:cNvSpPr>
          <p:nvPr>
            <p:ph type="sldNum" sz="quarter" idx="12"/>
          </p:nvPr>
        </p:nvSpPr>
        <p:spPr/>
        <p:txBody>
          <a:bodyPr/>
          <a:lstStyle>
            <a:lvl1pPr>
              <a:defRPr>
                <a:solidFill>
                  <a:schemeClr val="tx1"/>
                </a:solidFill>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1CA11A93-7781-42D9-9EC4-7F5E1153B9E6}"/>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C5E1D949-6C61-954D-A526-E7F59AAAD7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444273" y="6467087"/>
            <a:ext cx="909906" cy="247494"/>
          </a:xfrm>
          <a:prstGeom prst="rect">
            <a:avLst/>
          </a:prstGeom>
        </p:spPr>
      </p:pic>
      <p:pic>
        <p:nvPicPr>
          <p:cNvPr id="7" name="Picture 6">
            <a:extLst>
              <a:ext uri="{FF2B5EF4-FFF2-40B4-BE49-F238E27FC236}">
                <a16:creationId xmlns:a16="http://schemas.microsoft.com/office/drawing/2014/main" id="{5625ED23-A372-4BF8-99DC-A5580C1020F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253604515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D6640-AAD4-42FD-A196-662CD7AB3EB1}"/>
              </a:ext>
            </a:extLst>
          </p:cNvPr>
          <p:cNvSpPr>
            <a:spLocks noGrp="1"/>
          </p:cNvSpPr>
          <p:nvPr>
            <p:ph type="title"/>
          </p:nvPr>
        </p:nvSpPr>
        <p:spPr>
          <a:xfrm>
            <a:off x="554038" y="854463"/>
            <a:ext cx="11028362" cy="41549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0EB728C-2DBB-42AD-9209-C3F4C8D6B6C9}"/>
              </a:ext>
            </a:extLst>
          </p:cNvPr>
          <p:cNvSpPr>
            <a:spLocks noGrp="1"/>
          </p:cNvSpPr>
          <p:nvPr>
            <p:ph idx="1"/>
          </p:nvPr>
        </p:nvSpPr>
        <p:spPr/>
        <p:txBody>
          <a:bodyPr/>
          <a:lstStyle>
            <a:lvl2pPr>
              <a:defRPr lang="en-US" sz="1400" kern="1200" dirty="0">
                <a:solidFill>
                  <a:schemeClr val="tx1"/>
                </a:solidFill>
                <a:latin typeface="+mn-lt"/>
                <a:ea typeface="+mn-ea"/>
                <a:cs typeface="+mn-cs"/>
              </a:defRPr>
            </a:lvl2pPr>
            <a:lvl3pPr>
              <a:defRPr lang="en-US" sz="1400" kern="1200" dirty="0">
                <a:solidFill>
                  <a:schemeClr val="tx1"/>
                </a:solidFill>
                <a:latin typeface="+mn-lt"/>
                <a:ea typeface="+mn-ea"/>
                <a:cs typeface="+mn-cs"/>
              </a:defRPr>
            </a:lvl3pPr>
            <a:lvl4pPr>
              <a:defRPr lang="en-US" sz="1400" kern="1200" dirty="0">
                <a:solidFill>
                  <a:schemeClr val="tx1"/>
                </a:solidFill>
                <a:latin typeface="+mn-lt"/>
                <a:ea typeface="+mn-ea"/>
                <a:cs typeface="+mn-cs"/>
              </a:defRPr>
            </a:lvl4pPr>
            <a:lvl5pPr>
              <a:defRPr lang="en-US" sz="1400" kern="1200" dirty="0">
                <a:solidFill>
                  <a:schemeClr val="tx1"/>
                </a:solidFill>
                <a:latin typeface="+mn-lt"/>
                <a:ea typeface="+mn-ea"/>
                <a:cs typeface="+mn-c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B7940169-EE23-4E08-A280-C439DD6181FA}"/>
              </a:ext>
            </a:extLst>
          </p:cNvPr>
          <p:cNvSpPr>
            <a:spLocks noGrp="1"/>
          </p:cNvSpPr>
          <p:nvPr>
            <p:ph type="sldNum" sz="quarter" idx="12"/>
          </p:nvPr>
        </p:nvSpPr>
        <p:spPr/>
        <p:txBody>
          <a:bodyPr/>
          <a:lstStyle/>
          <a:p>
            <a:fld id="{986BD3BC-ECEA-4736-8442-17C48683CD7A}" type="slidenum">
              <a:rPr lang="en-US" smtClean="0"/>
              <a:t>‹#›</a:t>
            </a:fld>
            <a:endParaRPr lang="en-US"/>
          </a:p>
        </p:txBody>
      </p:sp>
      <p:sp>
        <p:nvSpPr>
          <p:cNvPr id="10" name="Text Placeholder 9">
            <a:extLst>
              <a:ext uri="{FF2B5EF4-FFF2-40B4-BE49-F238E27FC236}">
                <a16:creationId xmlns:a16="http://schemas.microsoft.com/office/drawing/2014/main" id="{0F20212E-EE7F-4466-9E83-CA6EF2ED5D4B}"/>
              </a:ext>
            </a:extLst>
          </p:cNvPr>
          <p:cNvSpPr>
            <a:spLocks noGrp="1"/>
          </p:cNvSpPr>
          <p:nvPr>
            <p:ph type="body" sz="quarter" idx="13"/>
          </p:nvPr>
        </p:nvSpPr>
        <p:spPr>
          <a:xfrm>
            <a:off x="554038" y="1299495"/>
            <a:ext cx="11028362" cy="221599"/>
          </a:xfrm>
        </p:spPr>
        <p:txBody>
          <a:bodyPr>
            <a:noAutofit/>
          </a:bodyPr>
          <a:lstStyle>
            <a:lvl1pPr marL="0" indent="0">
              <a:buNone/>
              <a:defRPr sz="16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10334013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5.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2.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3.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8BF55D-BFD2-4405-A961-A142B8B11337}"/>
              </a:ext>
            </a:extLst>
          </p:cNvPr>
          <p:cNvSpPr>
            <a:spLocks noGrp="1"/>
          </p:cNvSpPr>
          <p:nvPr>
            <p:ph type="title"/>
          </p:nvPr>
        </p:nvSpPr>
        <p:spPr>
          <a:xfrm>
            <a:off x="554038" y="854463"/>
            <a:ext cx="11028362" cy="415498"/>
          </a:xfrm>
          <a:prstGeom prst="rect">
            <a:avLst/>
          </a:prstGeom>
        </p:spPr>
        <p:txBody>
          <a:bodyPr vert="horz" wrap="square" lIns="0" tIns="0" rIns="0" bIns="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21A6034C-73F2-4775-8269-E838B5F91456}"/>
              </a:ext>
            </a:extLst>
          </p:cNvPr>
          <p:cNvSpPr>
            <a:spLocks noGrp="1"/>
          </p:cNvSpPr>
          <p:nvPr>
            <p:ph type="body" idx="1"/>
          </p:nvPr>
        </p:nvSpPr>
        <p:spPr>
          <a:xfrm>
            <a:off x="788276" y="2124424"/>
            <a:ext cx="10794124" cy="3971576"/>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A115E38-067A-43FA-B0E3-47A1EC45C11C}"/>
              </a:ext>
            </a:extLst>
          </p:cNvPr>
          <p:cNvSpPr>
            <a:spLocks noGrp="1"/>
          </p:cNvSpPr>
          <p:nvPr>
            <p:ph type="sldNum" sz="quarter" idx="4"/>
          </p:nvPr>
        </p:nvSpPr>
        <p:spPr>
          <a:xfrm>
            <a:off x="11445240" y="6529281"/>
            <a:ext cx="137160" cy="123111"/>
          </a:xfrm>
          <a:prstGeom prst="rect">
            <a:avLst/>
          </a:prstGeom>
        </p:spPr>
        <p:txBody>
          <a:bodyPr vert="horz" wrap="square" lIns="0" tIns="0" rIns="0" bIns="0" rtlCol="0" anchor="ctr">
            <a:spAutoFit/>
          </a:bodyPr>
          <a:lstStyle>
            <a:lvl1pPr algn="r">
              <a:defRPr sz="800">
                <a:solidFill>
                  <a:schemeClr val="tx1"/>
                </a:solidFill>
                <a:latin typeface="+mj-lt"/>
              </a:defRPr>
            </a:lvl1pPr>
          </a:lstStyle>
          <a:p>
            <a:fld id="{986BD3BC-ECEA-4736-8442-17C48683CD7A}" type="slidenum">
              <a:rPr lang="en-US" smtClean="0"/>
              <a:pPr/>
              <a:t>‹#›</a:t>
            </a:fld>
            <a:endParaRPr lang="en-US"/>
          </a:p>
        </p:txBody>
      </p:sp>
      <p:cxnSp>
        <p:nvCxnSpPr>
          <p:cNvPr id="8" name="Straight Connector 7">
            <a:extLst>
              <a:ext uri="{FF2B5EF4-FFF2-40B4-BE49-F238E27FC236}">
                <a16:creationId xmlns:a16="http://schemas.microsoft.com/office/drawing/2014/main" id="{BFC6D4ED-F0D2-4947-95CF-C84C569FD0F0}"/>
              </a:ext>
            </a:extLst>
          </p:cNvPr>
          <p:cNvCxnSpPr>
            <a:cxnSpLocks/>
          </p:cNvCxnSpPr>
          <p:nvPr userDrawn="1"/>
        </p:nvCxnSpPr>
        <p:spPr>
          <a:xfrm>
            <a:off x="11418570" y="6507147"/>
            <a:ext cx="0" cy="128016"/>
          </a:xfrm>
          <a:prstGeom prst="line">
            <a:avLst/>
          </a:prstGeom>
          <a:ln w="6350" cap="rnd">
            <a:solidFill>
              <a:schemeClr val="tx1"/>
            </a:solidFill>
            <a:round/>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FDF4918-88C9-124D-83A5-9479FA29F212}"/>
              </a:ext>
            </a:extLst>
          </p:cNvPr>
          <p:cNvPicPr>
            <a:picLocks noChangeAspect="1"/>
          </p:cNvPicPr>
          <p:nvPr userDrawn="1"/>
        </p:nvPicPr>
        <p:blipFill>
          <a:blip r:embed="rId49">
            <a:extLst>
              <a:ext uri="{28A0092B-C50C-407E-A947-70E740481C1C}">
                <a14:useLocalDpi xmlns:a14="http://schemas.microsoft.com/office/drawing/2010/main" val="0"/>
              </a:ext>
            </a:extLst>
          </a:blip>
          <a:srcRect/>
          <a:stretch/>
        </p:blipFill>
        <p:spPr>
          <a:xfrm>
            <a:off x="10444634" y="6468129"/>
            <a:ext cx="909183" cy="247297"/>
          </a:xfrm>
          <a:prstGeom prst="rect">
            <a:avLst/>
          </a:prstGeom>
        </p:spPr>
      </p:pic>
    </p:spTree>
    <p:extLst>
      <p:ext uri="{BB962C8B-B14F-4D97-AF65-F5344CB8AC3E}">
        <p14:creationId xmlns:p14="http://schemas.microsoft.com/office/powerpoint/2010/main" val="2458068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Lst>
  <p:hf hdr="0" ft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1200"/>
        </a:spcBef>
        <a:buFont typeface="Arial" panose="020B0604020202020204" pitchFamily="34" charset="0"/>
        <a:buChar char="•"/>
        <a:defRPr sz="1400" kern="1200">
          <a:solidFill>
            <a:srgbClr val="445C80"/>
          </a:solidFill>
          <a:latin typeface="+mn-lt"/>
          <a:ea typeface="+mn-ea"/>
          <a:cs typeface="+mn-cs"/>
        </a:defRPr>
      </a:lvl2pPr>
      <a:lvl3pPr marL="1143000" indent="-228600" algn="l" defTabSz="914400" rtl="0" eaLnBrk="1" latinLnBrk="0" hangingPunct="1">
        <a:lnSpc>
          <a:spcPct val="90000"/>
        </a:lnSpc>
        <a:spcBef>
          <a:spcPts val="1200"/>
        </a:spcBef>
        <a:buFont typeface="Arial" panose="020B0604020202020204" pitchFamily="34" charset="0"/>
        <a:buChar char="•"/>
        <a:defRPr sz="1400" kern="1200">
          <a:solidFill>
            <a:srgbClr val="8293AB"/>
          </a:solidFill>
          <a:latin typeface="+mn-lt"/>
          <a:ea typeface="+mn-ea"/>
          <a:cs typeface="+mn-cs"/>
        </a:defRPr>
      </a:lvl3pPr>
      <a:lvl4pPr marL="1600200" indent="-228600" algn="l" defTabSz="914400" rtl="0" eaLnBrk="1" latinLnBrk="0" hangingPunct="1">
        <a:lnSpc>
          <a:spcPct val="90000"/>
        </a:lnSpc>
        <a:spcBef>
          <a:spcPts val="1200"/>
        </a:spcBef>
        <a:buFont typeface="Arial" panose="020B0604020202020204" pitchFamily="34" charset="0"/>
        <a:buChar char="•"/>
        <a:defRPr sz="1400" kern="1200">
          <a:solidFill>
            <a:srgbClr val="8293AB"/>
          </a:solidFill>
          <a:latin typeface="+mn-lt"/>
          <a:ea typeface="+mn-ea"/>
          <a:cs typeface="+mn-cs"/>
        </a:defRPr>
      </a:lvl4pPr>
      <a:lvl5pPr marL="2057400" indent="-228600" algn="l" defTabSz="914400" rtl="0" eaLnBrk="1" latinLnBrk="0" hangingPunct="1">
        <a:lnSpc>
          <a:spcPct val="90000"/>
        </a:lnSpc>
        <a:spcBef>
          <a:spcPts val="1200"/>
        </a:spcBef>
        <a:buFont typeface="Arial" panose="020B0604020202020204" pitchFamily="34" charset="0"/>
        <a:buChar char="•"/>
        <a:defRPr sz="1400" kern="1200">
          <a:solidFill>
            <a:srgbClr val="8293AB"/>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28">
          <p15:clr>
            <a:srgbClr val="F26B43"/>
          </p15:clr>
        </p15:guide>
        <p15:guide id="2" pos="349">
          <p15:clr>
            <a:srgbClr val="F26B43"/>
          </p15:clr>
        </p15:guide>
        <p15:guide id="3" orient="horz" pos="816">
          <p15:clr>
            <a:srgbClr val="F26B43"/>
          </p15:clr>
        </p15:guide>
        <p15:guide id="4" orient="horz" pos="1336">
          <p15:clr>
            <a:srgbClr val="F26B43"/>
          </p15:clr>
        </p15:guide>
        <p15:guide id="5" orient="horz" pos="3840">
          <p15:clr>
            <a:srgbClr val="F26B43"/>
          </p15:clr>
        </p15:guide>
        <p15:guide id="6" pos="7296">
          <p15:clr>
            <a:srgbClr val="F26B43"/>
          </p15:clr>
        </p15:guide>
        <p15:guide id="7" pos="496">
          <p15:clr>
            <a:srgbClr val="F26B43"/>
          </p15:clr>
        </p15:guide>
        <p15:guide id="8" pos="3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846CE7D5-CF57-46EF-B807-FDD0502418D4}" type="datetimeFigureOut">
              <a:rPr lang="en-US" smtClean="0"/>
              <a:t>6/29/2022</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30EA680-D336-4FF7-8B7A-9848BB0A1C32}"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95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97461287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0.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0.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1BCCF7BD-5F69-054B-91A4-C1A37189B3EC}"/>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338" r="2338"/>
          <a:stretch/>
        </p:blipFill>
        <p:spPr>
          <a:xfrm>
            <a:off x="0" y="-3325"/>
            <a:ext cx="12192000" cy="6858000"/>
          </a:xfrm>
        </p:spPr>
      </p:pic>
      <p:sp>
        <p:nvSpPr>
          <p:cNvPr id="7" name="Text Placeholder 6">
            <a:extLst>
              <a:ext uri="{FF2B5EF4-FFF2-40B4-BE49-F238E27FC236}">
                <a16:creationId xmlns:a16="http://schemas.microsoft.com/office/drawing/2014/main" id="{1779F76C-5132-4B2F-9476-3E60D6597EF9}"/>
              </a:ext>
            </a:extLst>
          </p:cNvPr>
          <p:cNvSpPr>
            <a:spLocks noGrp="1"/>
          </p:cNvSpPr>
          <p:nvPr>
            <p:ph type="body" sz="quarter" idx="14"/>
          </p:nvPr>
        </p:nvSpPr>
        <p:spPr>
          <a:xfrm>
            <a:off x="363793" y="444350"/>
            <a:ext cx="5034117" cy="5962650"/>
          </a:xfrm>
        </p:spPr>
        <p:txBody>
          <a:bodyPr tIns="1783080"/>
          <a:lstStyle/>
          <a:p>
            <a:r>
              <a:rPr lang="en-US">
                <a:solidFill>
                  <a:srgbClr val="052656"/>
                </a:solidFill>
              </a:rPr>
              <a:t>Southeast Rural Housing Preservation Academy</a:t>
            </a:r>
            <a:endParaRPr lang="en-US"/>
          </a:p>
        </p:txBody>
      </p:sp>
      <p:sp>
        <p:nvSpPr>
          <p:cNvPr id="2" name="Slide Number Placeholder 1">
            <a:extLst>
              <a:ext uri="{FF2B5EF4-FFF2-40B4-BE49-F238E27FC236}">
                <a16:creationId xmlns:a16="http://schemas.microsoft.com/office/drawing/2014/main" id="{D4EE4BCC-EE40-4E0D-AD29-2816B1A8F3E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BD3BC-ECEA-4736-8442-17C48683CD7A}" type="slidenum">
              <a:rPr kumimoji="0" lang="en-US" sz="800" b="0" i="0" u="none" strike="noStrike" kern="1200" cap="none" spc="0" normalizeH="0" baseline="0" noProof="0" smtClean="0">
                <a:ln>
                  <a:noFill/>
                </a:ln>
                <a:solidFill>
                  <a:srgbClr val="052656"/>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800" b="0" i="0" u="none" strike="noStrike" kern="1200" cap="none" spc="0" normalizeH="0" baseline="0" noProof="0">
              <a:ln>
                <a:noFill/>
              </a:ln>
              <a:solidFill>
                <a:srgbClr val="052656"/>
              </a:solidFill>
              <a:effectLst/>
              <a:uLnTx/>
              <a:uFillTx/>
              <a:latin typeface="Public Sans"/>
              <a:ea typeface="+mn-ea"/>
              <a:cs typeface="+mn-cs"/>
            </a:endParaRPr>
          </a:p>
        </p:txBody>
      </p:sp>
      <p:pic>
        <p:nvPicPr>
          <p:cNvPr id="13" name="Picture 12">
            <a:extLst>
              <a:ext uri="{FF2B5EF4-FFF2-40B4-BE49-F238E27FC236}">
                <a16:creationId xmlns:a16="http://schemas.microsoft.com/office/drawing/2014/main" id="{CA9D6867-ECFF-8149-91E4-B499AEE4CD2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28488" y="902240"/>
            <a:ext cx="1812262" cy="493830"/>
          </a:xfrm>
          <a:prstGeom prst="rect">
            <a:avLst/>
          </a:prstGeom>
        </p:spPr>
      </p:pic>
      <p:sp>
        <p:nvSpPr>
          <p:cNvPr id="14" name="Freeform 5">
            <a:extLst>
              <a:ext uri="{FF2B5EF4-FFF2-40B4-BE49-F238E27FC236}">
                <a16:creationId xmlns:a16="http://schemas.microsoft.com/office/drawing/2014/main" id="{372D4E9A-B781-A046-833E-1B72E8381B21}"/>
              </a:ext>
            </a:extLst>
          </p:cNvPr>
          <p:cNvSpPr>
            <a:spLocks noEditPoints="1"/>
          </p:cNvSpPr>
          <p:nvPr/>
        </p:nvSpPr>
        <p:spPr bwMode="black">
          <a:xfrm>
            <a:off x="363794" y="362061"/>
            <a:ext cx="11464413" cy="6127229"/>
          </a:xfrm>
          <a:custGeom>
            <a:avLst/>
            <a:gdLst>
              <a:gd name="T0" fmla="*/ 0 w 7247"/>
              <a:gd name="T1" fmla="*/ 0 h 3876"/>
              <a:gd name="T2" fmla="*/ 0 w 7247"/>
              <a:gd name="T3" fmla="*/ 3876 h 3876"/>
              <a:gd name="T4" fmla="*/ 7247 w 7247"/>
              <a:gd name="T5" fmla="*/ 3876 h 3876"/>
              <a:gd name="T6" fmla="*/ 7247 w 7247"/>
              <a:gd name="T7" fmla="*/ 0 h 3876"/>
              <a:gd name="T8" fmla="*/ 0 w 7247"/>
              <a:gd name="T9" fmla="*/ 0 h 3876"/>
              <a:gd name="T10" fmla="*/ 117 w 7247"/>
              <a:gd name="T11" fmla="*/ 117 h 3876"/>
              <a:gd name="T12" fmla="*/ 3155 w 7247"/>
              <a:gd name="T13" fmla="*/ 117 h 3876"/>
              <a:gd name="T14" fmla="*/ 2763 w 7247"/>
              <a:gd name="T15" fmla="*/ 3759 h 3876"/>
              <a:gd name="T16" fmla="*/ 117 w 7247"/>
              <a:gd name="T17" fmla="*/ 3759 h 3876"/>
              <a:gd name="T18" fmla="*/ 117 w 7247"/>
              <a:gd name="T19" fmla="*/ 117 h 3876"/>
              <a:gd name="T20" fmla="*/ 7130 w 7247"/>
              <a:gd name="T21" fmla="*/ 3759 h 3876"/>
              <a:gd name="T22" fmla="*/ 2880 w 7247"/>
              <a:gd name="T23" fmla="*/ 3759 h 3876"/>
              <a:gd name="T24" fmla="*/ 3272 w 7247"/>
              <a:gd name="T25" fmla="*/ 117 h 3876"/>
              <a:gd name="T26" fmla="*/ 7130 w 7247"/>
              <a:gd name="T27" fmla="*/ 117 h 3876"/>
              <a:gd name="T28" fmla="*/ 7130 w 7247"/>
              <a:gd name="T29" fmla="*/ 3759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47" h="3876">
                <a:moveTo>
                  <a:pt x="0" y="0"/>
                </a:moveTo>
                <a:lnTo>
                  <a:pt x="0" y="3876"/>
                </a:lnTo>
                <a:lnTo>
                  <a:pt x="7247" y="3876"/>
                </a:lnTo>
                <a:lnTo>
                  <a:pt x="7247" y="0"/>
                </a:lnTo>
                <a:lnTo>
                  <a:pt x="0" y="0"/>
                </a:lnTo>
                <a:close/>
                <a:moveTo>
                  <a:pt x="117" y="117"/>
                </a:moveTo>
                <a:lnTo>
                  <a:pt x="3155" y="117"/>
                </a:lnTo>
                <a:lnTo>
                  <a:pt x="2763" y="3759"/>
                </a:lnTo>
                <a:lnTo>
                  <a:pt x="117" y="3759"/>
                </a:lnTo>
                <a:lnTo>
                  <a:pt x="117" y="117"/>
                </a:lnTo>
                <a:close/>
                <a:moveTo>
                  <a:pt x="7130" y="3759"/>
                </a:moveTo>
                <a:lnTo>
                  <a:pt x="2880" y="3759"/>
                </a:lnTo>
                <a:lnTo>
                  <a:pt x="3272" y="117"/>
                </a:lnTo>
                <a:lnTo>
                  <a:pt x="7130" y="117"/>
                </a:lnTo>
                <a:lnTo>
                  <a:pt x="7130" y="375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52656"/>
              </a:solidFill>
              <a:effectLst/>
              <a:uLnTx/>
              <a:uFillTx/>
              <a:latin typeface="Public Sans Medium"/>
              <a:ea typeface="+mn-ea"/>
              <a:cs typeface="+mn-cs"/>
            </a:endParaRPr>
          </a:p>
        </p:txBody>
      </p:sp>
    </p:spTree>
    <p:extLst>
      <p:ext uri="{BB962C8B-B14F-4D97-AF65-F5344CB8AC3E}">
        <p14:creationId xmlns:p14="http://schemas.microsoft.com/office/powerpoint/2010/main" val="201198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Title 1">
            <a:extLst>
              <a:ext uri="{FF2B5EF4-FFF2-40B4-BE49-F238E27FC236}">
                <a16:creationId xmlns:a16="http://schemas.microsoft.com/office/drawing/2014/main" id="{43BC866B-DB99-4C06-9477-D75C149BC721}"/>
              </a:ext>
            </a:extLst>
          </p:cNvPr>
          <p:cNvSpPr>
            <a:spLocks noGrp="1"/>
          </p:cNvSpPr>
          <p:nvPr>
            <p:ph type="title"/>
          </p:nvPr>
        </p:nvSpPr>
        <p:spPr>
          <a:xfrm>
            <a:off x="1451579" y="804519"/>
            <a:ext cx="9603275" cy="1049235"/>
          </a:xfrm>
        </p:spPr>
        <p:txBody>
          <a:bodyPr>
            <a:normAutofit/>
          </a:bodyPr>
          <a:lstStyle/>
          <a:p>
            <a:r>
              <a:rPr lang="en-US">
                <a:cs typeface="Calibri Light"/>
              </a:rPr>
              <a:t>What does THE </a:t>
            </a:r>
            <a:r>
              <a:rPr lang="en-US" err="1">
                <a:cs typeface="Calibri Light"/>
              </a:rPr>
              <a:t>cna</a:t>
            </a:r>
            <a:r>
              <a:rPr lang="en-US">
                <a:cs typeface="Calibri Light"/>
              </a:rPr>
              <a:t> affect?</a:t>
            </a:r>
            <a:endParaRPr lang="en-US"/>
          </a:p>
        </p:txBody>
      </p:sp>
      <p:cxnSp>
        <p:nvCxnSpPr>
          <p:cNvPr id="12" name="Straight Connector 11">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4" name="Rectangle 13">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5" name="Content Placeholder 2">
            <a:extLst>
              <a:ext uri="{FF2B5EF4-FFF2-40B4-BE49-F238E27FC236}">
                <a16:creationId xmlns:a16="http://schemas.microsoft.com/office/drawing/2014/main" id="{2F259AD6-DF8F-489C-BC8F-9904E36E9753}"/>
              </a:ext>
            </a:extLst>
          </p:cNvPr>
          <p:cNvGraphicFramePr>
            <a:graphicFrameLocks noGrp="1"/>
          </p:cNvGraphicFramePr>
          <p:nvPr>
            <p:ph idx="1"/>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577273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3041-DB7C-4D58-B15F-E840EE256873}"/>
              </a:ext>
            </a:extLst>
          </p:cNvPr>
          <p:cNvSpPr>
            <a:spLocks noGrp="1"/>
          </p:cNvSpPr>
          <p:nvPr>
            <p:ph type="title" idx="4294967295"/>
          </p:nvPr>
        </p:nvSpPr>
        <p:spPr>
          <a:xfrm>
            <a:off x="1064403" y="1852612"/>
            <a:ext cx="9717087" cy="1576388"/>
          </a:xfrm>
        </p:spPr>
        <p:txBody>
          <a:bodyPr anchor="ctr">
            <a:noAutofit/>
          </a:bodyPr>
          <a:lstStyle/>
          <a:p>
            <a:pPr algn="ctr"/>
            <a:r>
              <a:rPr lang="en-US" sz="4000">
                <a:solidFill>
                  <a:schemeClr val="tx2">
                    <a:lumMod val="10000"/>
                  </a:schemeClr>
                </a:solidFill>
                <a:cs typeface="Calibri Light"/>
              </a:rPr>
              <a:t>RENTS, RESERVES &amp; CASH FLOWS ARE IMPACTED BY EACH OTHER AND REHAB</a:t>
            </a:r>
            <a:br>
              <a:rPr lang="en-US" sz="4000">
                <a:solidFill>
                  <a:schemeClr val="tx2">
                    <a:lumMod val="10000"/>
                  </a:schemeClr>
                </a:solidFill>
                <a:cs typeface="Calibri Light"/>
              </a:rPr>
            </a:br>
            <a:br>
              <a:rPr lang="en-US" sz="4000">
                <a:solidFill>
                  <a:schemeClr val="tx2">
                    <a:lumMod val="10000"/>
                  </a:schemeClr>
                </a:solidFill>
                <a:cs typeface="Calibri Light"/>
              </a:rPr>
            </a:br>
            <a:r>
              <a:rPr lang="en-US" sz="4000">
                <a:solidFill>
                  <a:schemeClr val="tx2">
                    <a:lumMod val="10000"/>
                  </a:schemeClr>
                </a:solidFill>
                <a:cs typeface="Calibri Light"/>
              </a:rPr>
              <a:t>ACCESSIBILITY AFFECTS REHAB BUDGET</a:t>
            </a:r>
            <a:endParaRPr lang="en-US" sz="4000">
              <a:solidFill>
                <a:srgbClr val="FFFFFF"/>
              </a:solidFill>
            </a:endParaRPr>
          </a:p>
        </p:txBody>
      </p:sp>
    </p:spTree>
    <p:extLst>
      <p:ext uri="{BB962C8B-B14F-4D97-AF65-F5344CB8AC3E}">
        <p14:creationId xmlns:p14="http://schemas.microsoft.com/office/powerpoint/2010/main" val="605477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3041-DB7C-4D58-B15F-E840EE256873}"/>
              </a:ext>
            </a:extLst>
          </p:cNvPr>
          <p:cNvSpPr>
            <a:spLocks noGrp="1"/>
          </p:cNvSpPr>
          <p:nvPr>
            <p:ph type="title"/>
          </p:nvPr>
        </p:nvSpPr>
        <p:spPr>
          <a:xfrm>
            <a:off x="1294362" y="2282941"/>
            <a:ext cx="9603275" cy="1049235"/>
          </a:xfrm>
        </p:spPr>
        <p:txBody>
          <a:bodyPr>
            <a:normAutofit/>
          </a:bodyPr>
          <a:lstStyle/>
          <a:p>
            <a:pPr algn="ctr"/>
            <a:r>
              <a:rPr lang="en-US" sz="4800">
                <a:cs typeface="Calibri Light"/>
              </a:rPr>
              <a:t>OWNER FUNDED IMPROVEMENTS</a:t>
            </a:r>
            <a:endParaRPr lang="en-US" sz="4800"/>
          </a:p>
        </p:txBody>
      </p:sp>
    </p:spTree>
    <p:extLst>
      <p:ext uri="{BB962C8B-B14F-4D97-AF65-F5344CB8AC3E}">
        <p14:creationId xmlns:p14="http://schemas.microsoft.com/office/powerpoint/2010/main" val="1645028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73041-DB7C-4D58-B15F-E840EE256873}"/>
              </a:ext>
            </a:extLst>
          </p:cNvPr>
          <p:cNvSpPr>
            <a:spLocks noGrp="1"/>
          </p:cNvSpPr>
          <p:nvPr>
            <p:ph type="title"/>
          </p:nvPr>
        </p:nvSpPr>
        <p:spPr>
          <a:xfrm>
            <a:off x="307650" y="2282941"/>
            <a:ext cx="11408634" cy="767908"/>
          </a:xfrm>
        </p:spPr>
        <p:txBody>
          <a:bodyPr>
            <a:normAutofit/>
          </a:bodyPr>
          <a:lstStyle/>
          <a:p>
            <a:pPr algn="ctr"/>
            <a:r>
              <a:rPr lang="en-US" sz="3600">
                <a:cs typeface="Calibri Light"/>
              </a:rPr>
              <a:t>QUALITY OF REHABILITATION and IMPROVEMENTS</a:t>
            </a:r>
            <a:endParaRPr lang="en-US" sz="3600"/>
          </a:p>
        </p:txBody>
      </p:sp>
    </p:spTree>
    <p:extLst>
      <p:ext uri="{BB962C8B-B14F-4D97-AF65-F5344CB8AC3E}">
        <p14:creationId xmlns:p14="http://schemas.microsoft.com/office/powerpoint/2010/main" val="426889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73D1E-8D8F-4FA3-BB69-66162F253F59}"/>
              </a:ext>
            </a:extLst>
          </p:cNvPr>
          <p:cNvSpPr>
            <a:spLocks noGrp="1"/>
          </p:cNvSpPr>
          <p:nvPr>
            <p:ph type="title"/>
          </p:nvPr>
        </p:nvSpPr>
        <p:spPr>
          <a:xfrm>
            <a:off x="3284631" y="2469734"/>
            <a:ext cx="5163022" cy="1062336"/>
          </a:xfrm>
        </p:spPr>
        <p:txBody>
          <a:bodyPr vert="horz" lIns="91440" tIns="45720" rIns="91440" bIns="45720" rtlCol="0" anchor="b">
            <a:normAutofit/>
          </a:bodyPr>
          <a:lstStyle/>
          <a:p>
            <a:r>
              <a:rPr lang="en-US" sz="4800" b="1" kern="1200">
                <a:solidFill>
                  <a:schemeClr val="tx1"/>
                </a:solidFill>
                <a:latin typeface="+mj-lt"/>
                <a:ea typeface="+mj-ea"/>
                <a:cs typeface="+mj-cs"/>
              </a:rPr>
              <a:t>Questions?</a:t>
            </a:r>
            <a:r>
              <a:rPr lang="en-US" sz="4800" kern="1200">
                <a:solidFill>
                  <a:schemeClr val="tx1"/>
                </a:solidFill>
                <a:latin typeface="+mj-lt"/>
                <a:ea typeface="+mj-ea"/>
                <a:cs typeface="+mj-cs"/>
              </a:rPr>
              <a:t> </a:t>
            </a:r>
          </a:p>
        </p:txBody>
      </p:sp>
    </p:spTree>
    <p:extLst>
      <p:ext uri="{BB962C8B-B14F-4D97-AF65-F5344CB8AC3E}">
        <p14:creationId xmlns:p14="http://schemas.microsoft.com/office/powerpoint/2010/main" val="32766965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p:txBody>
          <a:bodyPr/>
          <a:lstStyle/>
          <a:p>
            <a:r>
              <a:rPr lang="en-US"/>
              <a:t>Marty miller</a:t>
            </a:r>
            <a:br>
              <a:rPr lang="en-US"/>
            </a:br>
            <a:br>
              <a:rPr lang="en-US"/>
            </a:br>
            <a:r>
              <a:rPr lang="en-US"/>
              <a:t>Office of rural and farmworker housing</a:t>
            </a:r>
            <a:br>
              <a:rPr lang="en-US"/>
            </a:br>
            <a:endParaRPr lang="en-US"/>
          </a:p>
        </p:txBody>
      </p:sp>
      <p:sp>
        <p:nvSpPr>
          <p:cNvPr id="3" name="Slide Number Placeholder 2">
            <a:extLst>
              <a:ext uri="{FF2B5EF4-FFF2-40B4-BE49-F238E27FC236}">
                <a16:creationId xmlns:a16="http://schemas.microsoft.com/office/drawing/2014/main" id="{6AA53BE3-C287-444A-802C-A6A0FEB705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BD3BC-ECEA-4736-8442-17C48683CD7A}" type="slidenum">
              <a:rPr kumimoji="0" lang="en-US" sz="800" b="0" i="0" u="none" strike="noStrike" kern="1200" cap="none" spc="0" normalizeH="0" baseline="0" noProof="0" smtClean="0">
                <a:ln>
                  <a:noFill/>
                </a:ln>
                <a:solidFill>
                  <a:prstClr val="white"/>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a:ln>
                <a:noFill/>
              </a:ln>
              <a:solidFill>
                <a:prstClr val="white"/>
              </a:solidFill>
              <a:effectLst/>
              <a:uLnTx/>
              <a:uFillTx/>
              <a:latin typeface="Public Sans"/>
              <a:ea typeface="+mn-ea"/>
              <a:cs typeface="+mn-cs"/>
            </a:endParaRPr>
          </a:p>
        </p:txBody>
      </p:sp>
    </p:spTree>
    <p:extLst>
      <p:ext uri="{BB962C8B-B14F-4D97-AF65-F5344CB8AC3E}">
        <p14:creationId xmlns:p14="http://schemas.microsoft.com/office/powerpoint/2010/main" val="2319475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6DB7ADBC-26DA-450D-A8BF-E1ACCB466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234"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5692FB99-428A-4151-9665-80E56EF03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9870" y="1"/>
            <a:ext cx="6069184" cy="2839783"/>
          </a:xfrm>
          <a:custGeom>
            <a:avLst/>
            <a:gdLst>
              <a:gd name="connsiteX0" fmla="*/ 0 w 6069184"/>
              <a:gd name="connsiteY0" fmla="*/ 0 h 2839783"/>
              <a:gd name="connsiteX1" fmla="*/ 6069184 w 6069184"/>
              <a:gd name="connsiteY1" fmla="*/ 0 h 2839783"/>
              <a:gd name="connsiteX2" fmla="*/ 6063824 w 6069184"/>
              <a:gd name="connsiteY2" fmla="*/ 106160 h 2839783"/>
              <a:gd name="connsiteX3" fmla="*/ 3034592 w 6069184"/>
              <a:gd name="connsiteY3" fmla="*/ 2839783 h 2839783"/>
              <a:gd name="connsiteX4" fmla="*/ 5361 w 6069184"/>
              <a:gd name="connsiteY4" fmla="*/ 106160 h 2839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9184" h="2839783">
                <a:moveTo>
                  <a:pt x="0" y="0"/>
                </a:moveTo>
                <a:lnTo>
                  <a:pt x="6069184" y="0"/>
                </a:lnTo>
                <a:lnTo>
                  <a:pt x="6063824" y="106160"/>
                </a:lnTo>
                <a:cubicBezTo>
                  <a:pt x="5907892" y="1641596"/>
                  <a:pt x="4611168" y="2839783"/>
                  <a:pt x="3034592" y="2839783"/>
                </a:cubicBezTo>
                <a:cubicBezTo>
                  <a:pt x="1458016" y="2839783"/>
                  <a:pt x="161293" y="1641596"/>
                  <a:pt x="5361" y="106160"/>
                </a:cubicBezTo>
                <a:close/>
              </a:path>
            </a:pathLst>
          </a:custGeom>
          <a:solidFill>
            <a:srgbClr val="E3411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5E3C0EDB-60D3-4CEF-8B80-C6D01E08DE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Freeform: Shape 28">
            <a:extLst>
              <a:ext uri="{FF2B5EF4-FFF2-40B4-BE49-F238E27FC236}">
                <a16:creationId xmlns:a16="http://schemas.microsoft.com/office/drawing/2014/main" id="{4B306978-A26E-4AC4-9EAA-BD29BD476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24786"/>
            <a:ext cx="5001415" cy="3733214"/>
          </a:xfrm>
          <a:custGeom>
            <a:avLst/>
            <a:gdLst>
              <a:gd name="connsiteX0" fmla="*/ 1956463 w 5001415"/>
              <a:gd name="connsiteY0" fmla="*/ 0 h 3733214"/>
              <a:gd name="connsiteX1" fmla="*/ 5001415 w 5001415"/>
              <a:gd name="connsiteY1" fmla="*/ 3044952 h 3733214"/>
              <a:gd name="connsiteX2" fmla="*/ 4939553 w 5001415"/>
              <a:gd name="connsiteY2" fmla="*/ 3658617 h 3733214"/>
              <a:gd name="connsiteX3" fmla="*/ 4920372 w 5001415"/>
              <a:gd name="connsiteY3" fmla="*/ 3733214 h 3733214"/>
              <a:gd name="connsiteX4" fmla="*/ 0 w 5001415"/>
              <a:gd name="connsiteY4" fmla="*/ 3733214 h 3733214"/>
              <a:gd name="connsiteX5" fmla="*/ 0 w 5001415"/>
              <a:gd name="connsiteY5" fmla="*/ 713124 h 3733214"/>
              <a:gd name="connsiteX6" fmla="*/ 19591 w 5001415"/>
              <a:gd name="connsiteY6" fmla="*/ 695319 h 3733214"/>
              <a:gd name="connsiteX7" fmla="*/ 1956463 w 5001415"/>
              <a:gd name="connsiteY7" fmla="*/ 0 h 373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1415" h="3733214">
                <a:moveTo>
                  <a:pt x="1956463" y="0"/>
                </a:moveTo>
                <a:cubicBezTo>
                  <a:pt x="3638144" y="0"/>
                  <a:pt x="5001415" y="1363271"/>
                  <a:pt x="5001415" y="3044952"/>
                </a:cubicBezTo>
                <a:cubicBezTo>
                  <a:pt x="5001415" y="3255162"/>
                  <a:pt x="4980114" y="3460397"/>
                  <a:pt x="4939553" y="3658617"/>
                </a:cubicBezTo>
                <a:lnTo>
                  <a:pt x="4920372" y="3733214"/>
                </a:lnTo>
                <a:lnTo>
                  <a:pt x="0" y="3733214"/>
                </a:lnTo>
                <a:lnTo>
                  <a:pt x="0" y="713124"/>
                </a:lnTo>
                <a:lnTo>
                  <a:pt x="19591" y="695319"/>
                </a:lnTo>
                <a:cubicBezTo>
                  <a:pt x="545938" y="260939"/>
                  <a:pt x="1220728" y="0"/>
                  <a:pt x="195646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40C269CE-FB56-4D68-8CFB-1CFD5F3505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837" y="500244"/>
            <a:ext cx="6428625" cy="6357756"/>
          </a:xfrm>
          <a:custGeom>
            <a:avLst/>
            <a:gdLst>
              <a:gd name="connsiteX0" fmla="*/ 4279392 w 6428625"/>
              <a:gd name="connsiteY0" fmla="*/ 0 h 6357756"/>
              <a:gd name="connsiteX1" fmla="*/ 6319204 w 6428625"/>
              <a:gd name="connsiteY1" fmla="*/ 516500 h 6357756"/>
              <a:gd name="connsiteX2" fmla="*/ 6428625 w 6428625"/>
              <a:gd name="connsiteY2" fmla="*/ 579415 h 6357756"/>
              <a:gd name="connsiteX3" fmla="*/ 6428625 w 6428625"/>
              <a:gd name="connsiteY3" fmla="*/ 6357756 h 6357756"/>
              <a:gd name="connsiteX4" fmla="*/ 539921 w 6428625"/>
              <a:gd name="connsiteY4" fmla="*/ 6357756 h 6357756"/>
              <a:gd name="connsiteX5" fmla="*/ 516500 w 6428625"/>
              <a:gd name="connsiteY5" fmla="*/ 6319205 h 6357756"/>
              <a:gd name="connsiteX6" fmla="*/ 0 w 6428625"/>
              <a:gd name="connsiteY6" fmla="*/ 4279392 h 6357756"/>
              <a:gd name="connsiteX7" fmla="*/ 4279392 w 6428625"/>
              <a:gd name="connsiteY7" fmla="*/ 0 h 6357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28625" h="6357756">
                <a:moveTo>
                  <a:pt x="4279392" y="0"/>
                </a:moveTo>
                <a:cubicBezTo>
                  <a:pt x="5017968" y="0"/>
                  <a:pt x="5712843" y="187105"/>
                  <a:pt x="6319204" y="516500"/>
                </a:cubicBezTo>
                <a:lnTo>
                  <a:pt x="6428625" y="579415"/>
                </a:lnTo>
                <a:lnTo>
                  <a:pt x="6428625" y="6357756"/>
                </a:lnTo>
                <a:lnTo>
                  <a:pt x="539921" y="6357756"/>
                </a:lnTo>
                <a:lnTo>
                  <a:pt x="516500" y="6319205"/>
                </a:lnTo>
                <a:cubicBezTo>
                  <a:pt x="187105" y="5712844"/>
                  <a:pt x="0" y="5017968"/>
                  <a:pt x="0" y="4279392"/>
                </a:cubicBezTo>
                <a:cubicBezTo>
                  <a:pt x="0" y="1915949"/>
                  <a:pt x="1915949" y="0"/>
                  <a:pt x="4279392"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Freeform: Shape 32">
            <a:extLst>
              <a:ext uri="{FF2B5EF4-FFF2-40B4-BE49-F238E27FC236}">
                <a16:creationId xmlns:a16="http://schemas.microsoft.com/office/drawing/2014/main" id="{A6ED7E7F-75F7-4581-A930-C4DEBC2A8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4429" y="664836"/>
            <a:ext cx="6264033" cy="6193164"/>
          </a:xfrm>
          <a:custGeom>
            <a:avLst/>
            <a:gdLst>
              <a:gd name="connsiteX0" fmla="*/ 4114800 w 6264033"/>
              <a:gd name="connsiteY0" fmla="*/ 0 h 6193164"/>
              <a:gd name="connsiteX1" fmla="*/ 6248473 w 6264033"/>
              <a:gd name="connsiteY1" fmla="*/ 595714 h 6193164"/>
              <a:gd name="connsiteX2" fmla="*/ 6264033 w 6264033"/>
              <a:gd name="connsiteY2" fmla="*/ 605689 h 6193164"/>
              <a:gd name="connsiteX3" fmla="*/ 6264033 w 6264033"/>
              <a:gd name="connsiteY3" fmla="*/ 6193164 h 6193164"/>
              <a:gd name="connsiteX4" fmla="*/ 567718 w 6264033"/>
              <a:gd name="connsiteY4" fmla="*/ 6193164 h 6193164"/>
              <a:gd name="connsiteX5" fmla="*/ 496635 w 6264033"/>
              <a:gd name="connsiteY5" fmla="*/ 6076158 h 6193164"/>
              <a:gd name="connsiteX6" fmla="*/ 0 w 6264033"/>
              <a:gd name="connsiteY6" fmla="*/ 4114800 h 6193164"/>
              <a:gd name="connsiteX7" fmla="*/ 4114800 w 6264033"/>
              <a:gd name="connsiteY7" fmla="*/ 0 h 619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4033" h="6193164">
                <a:moveTo>
                  <a:pt x="4114800" y="0"/>
                </a:moveTo>
                <a:cubicBezTo>
                  <a:pt x="4895986" y="0"/>
                  <a:pt x="5626328" y="217689"/>
                  <a:pt x="6248473" y="595714"/>
                </a:cubicBezTo>
                <a:lnTo>
                  <a:pt x="6264033" y="605689"/>
                </a:lnTo>
                <a:lnTo>
                  <a:pt x="6264033" y="6193164"/>
                </a:lnTo>
                <a:lnTo>
                  <a:pt x="567718" y="6193164"/>
                </a:lnTo>
                <a:lnTo>
                  <a:pt x="496635" y="6076158"/>
                </a:lnTo>
                <a:cubicBezTo>
                  <a:pt x="179909" y="5493119"/>
                  <a:pt x="0" y="4824969"/>
                  <a:pt x="0" y="4114800"/>
                </a:cubicBezTo>
                <a:cubicBezTo>
                  <a:pt x="0" y="1842259"/>
                  <a:pt x="1842259" y="0"/>
                  <a:pt x="4114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6789743" y="2530063"/>
            <a:ext cx="4996329" cy="1936752"/>
          </a:xfrm>
        </p:spPr>
        <p:txBody>
          <a:bodyPr>
            <a:normAutofit fontScale="90000"/>
          </a:bodyPr>
          <a:lstStyle/>
          <a:p>
            <a:r>
              <a:rPr lang="en-US" sz="3800">
                <a:solidFill>
                  <a:srgbClr val="FFFFFF"/>
                </a:solidFill>
                <a:cs typeface="Calibri Light"/>
              </a:rPr>
              <a:t>Capital Needs Assessment (C.N.A.), Architects &amp; Scope of Work</a:t>
            </a:r>
            <a:endParaRPr lang="en-US" sz="3800">
              <a:solidFill>
                <a:srgbClr val="FFFFFF"/>
              </a:solidFill>
            </a:endParaRPr>
          </a:p>
        </p:txBody>
      </p:sp>
      <p:sp>
        <p:nvSpPr>
          <p:cNvPr id="3" name="Subtitle 2"/>
          <p:cNvSpPr>
            <a:spLocks noGrp="1"/>
          </p:cNvSpPr>
          <p:nvPr>
            <p:ph type="subTitle" idx="1"/>
          </p:nvPr>
        </p:nvSpPr>
        <p:spPr>
          <a:xfrm>
            <a:off x="6519667" y="4632160"/>
            <a:ext cx="5671517" cy="1309432"/>
          </a:xfrm>
        </p:spPr>
        <p:txBody>
          <a:bodyPr vert="horz" lIns="91440" tIns="45720" rIns="91440" bIns="45720" rtlCol="0" anchor="t">
            <a:normAutofit fontScale="77500" lnSpcReduction="20000"/>
          </a:bodyPr>
          <a:lstStyle/>
          <a:p>
            <a:r>
              <a:rPr lang="en-US">
                <a:solidFill>
                  <a:srgbClr val="FFFFFF"/>
                </a:solidFill>
                <a:cs typeface="Calibri"/>
              </a:rPr>
              <a:t>SE Rural Rental Housing Preservation Academy</a:t>
            </a:r>
            <a:endParaRPr lang="en-US"/>
          </a:p>
          <a:p>
            <a:r>
              <a:rPr lang="en-US">
                <a:solidFill>
                  <a:srgbClr val="FFFFFF"/>
                </a:solidFill>
                <a:cs typeface="Calibri"/>
              </a:rPr>
              <a:t>Marty Miller</a:t>
            </a:r>
          </a:p>
          <a:p>
            <a:r>
              <a:rPr lang="en-US">
                <a:solidFill>
                  <a:srgbClr val="FFFFFF"/>
                </a:solidFill>
                <a:cs typeface="Calibri"/>
              </a:rPr>
              <a:t>Office of Rural and Farmworker Housing</a:t>
            </a:r>
          </a:p>
          <a:p>
            <a:r>
              <a:rPr lang="en-US">
                <a:solidFill>
                  <a:srgbClr val="FFFFFF"/>
                </a:solidFill>
                <a:cs typeface="Calibri"/>
              </a:rPr>
              <a:t>Yakima, WA</a:t>
            </a:r>
            <a:endParaRPr lang="en-US">
              <a:cs typeface="Calibri" panose="020F0502020204030204"/>
            </a:endParaRPr>
          </a:p>
        </p:txBody>
      </p:sp>
    </p:spTree>
    <p:extLst>
      <p:ext uri="{BB962C8B-B14F-4D97-AF65-F5344CB8AC3E}">
        <p14:creationId xmlns:p14="http://schemas.microsoft.com/office/powerpoint/2010/main" val="507486694"/>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155EDE4-1095-498E-97B2-0CE13C0033C5}"/>
              </a:ext>
            </a:extLst>
          </p:cNvPr>
          <p:cNvSpPr>
            <a:spLocks noGrp="1"/>
          </p:cNvSpPr>
          <p:nvPr>
            <p:ph type="title"/>
          </p:nvPr>
        </p:nvSpPr>
        <p:spPr>
          <a:xfrm>
            <a:off x="524741" y="620392"/>
            <a:ext cx="3808268" cy="5504688"/>
          </a:xfrm>
        </p:spPr>
        <p:txBody>
          <a:bodyPr>
            <a:normAutofit/>
          </a:bodyPr>
          <a:lstStyle/>
          <a:p>
            <a:r>
              <a:rPr lang="en-US" sz="6000">
                <a:solidFill>
                  <a:schemeClr val="bg1"/>
                </a:solidFill>
                <a:cs typeface="Calibri Light"/>
              </a:rPr>
              <a:t>Capital Needs Assessment </a:t>
            </a:r>
          </a:p>
        </p:txBody>
      </p:sp>
      <p:graphicFrame>
        <p:nvGraphicFramePr>
          <p:cNvPr id="5" name="Content Placeholder 2">
            <a:extLst>
              <a:ext uri="{FF2B5EF4-FFF2-40B4-BE49-F238E27FC236}">
                <a16:creationId xmlns:a16="http://schemas.microsoft.com/office/drawing/2014/main" id="{88B03F48-9E01-445E-8446-D69DB9678075}"/>
              </a:ext>
            </a:extLst>
          </p:cNvPr>
          <p:cNvGraphicFramePr>
            <a:graphicFrameLocks noGrp="1"/>
          </p:cNvGraphicFramePr>
          <p:nvPr>
            <p:ph idx="1"/>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12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5EDE4-1095-498E-97B2-0CE13C0033C5}"/>
              </a:ext>
            </a:extLst>
          </p:cNvPr>
          <p:cNvSpPr>
            <a:spLocks noGrp="1"/>
          </p:cNvSpPr>
          <p:nvPr>
            <p:ph type="title"/>
          </p:nvPr>
        </p:nvSpPr>
        <p:spPr>
          <a:xfrm>
            <a:off x="1136428" y="627564"/>
            <a:ext cx="7474172" cy="1325563"/>
          </a:xfrm>
        </p:spPr>
        <p:txBody>
          <a:bodyPr>
            <a:normAutofit/>
          </a:bodyPr>
          <a:lstStyle/>
          <a:p>
            <a:r>
              <a:rPr lang="en-US">
                <a:cs typeface="Calibri Light"/>
              </a:rPr>
              <a:t>Capital Needs Assessment </a:t>
            </a:r>
          </a:p>
        </p:txBody>
      </p:sp>
      <p:sp>
        <p:nvSpPr>
          <p:cNvPr id="19" name="Rectangle 1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C90486CD-ECEC-4EE5-9906-963DB94E843B}"/>
              </a:ext>
            </a:extLst>
          </p:cNvPr>
          <p:cNvGraphicFramePr>
            <a:graphicFrameLocks noGrp="1"/>
          </p:cNvGraphicFramePr>
          <p:nvPr>
            <p:ph idx="1"/>
          </p:nvPr>
        </p:nvGraphicFramePr>
        <p:xfrm>
          <a:off x="1136429" y="2278173"/>
          <a:ext cx="6467867"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866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C73041-DB7C-4D58-B15F-E840EE256873}"/>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cs typeface="Calibri Light"/>
              </a:rPr>
              <a:t>Contract: USDA Unnumbered Letter (UL)</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F775B90C-CC61-4248-9CE9-1CCA78626C82}"/>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8117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ECE13-7E8E-4CC5-97E9-ECC0D72F46D1}"/>
              </a:ext>
            </a:extLst>
          </p:cNvPr>
          <p:cNvSpPr>
            <a:spLocks noGrp="1"/>
          </p:cNvSpPr>
          <p:nvPr>
            <p:ph type="title"/>
          </p:nvPr>
        </p:nvSpPr>
        <p:spPr/>
        <p:txBody>
          <a:bodyPr/>
          <a:lstStyle/>
          <a:p>
            <a:r>
              <a:rPr lang="en-US"/>
              <a:t>Housekeeping</a:t>
            </a:r>
          </a:p>
        </p:txBody>
      </p:sp>
      <p:sp>
        <p:nvSpPr>
          <p:cNvPr id="3" name="Slide Number Placeholder 2">
            <a:extLst>
              <a:ext uri="{FF2B5EF4-FFF2-40B4-BE49-F238E27FC236}">
                <a16:creationId xmlns:a16="http://schemas.microsoft.com/office/drawing/2014/main" id="{7D8D7F76-02EE-402C-8570-BAFC90924D0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BD3BC-ECEA-4736-8442-17C48683CD7A}" type="slidenum">
              <a:rPr kumimoji="0" lang="en-US" sz="800" b="0" i="0" u="none" strike="noStrike" kern="1200" cap="none" spc="0" normalizeH="0" baseline="0" noProof="0" smtClean="0">
                <a:ln>
                  <a:noFill/>
                </a:ln>
                <a:solidFill>
                  <a:srgbClr val="052656"/>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052656"/>
              </a:solidFill>
              <a:effectLst/>
              <a:uLnTx/>
              <a:uFillTx/>
              <a:latin typeface="Public Sans"/>
              <a:ea typeface="+mn-ea"/>
              <a:cs typeface="+mn-cs"/>
            </a:endParaRPr>
          </a:p>
        </p:txBody>
      </p:sp>
      <p:pic>
        <p:nvPicPr>
          <p:cNvPr id="14" name="Picture Placeholder 13" descr="Projector screen with solid fill">
            <a:extLst>
              <a:ext uri="{FF2B5EF4-FFF2-40B4-BE49-F238E27FC236}">
                <a16:creationId xmlns:a16="http://schemas.microsoft.com/office/drawing/2014/main" id="{053897A0-E986-4C52-BC55-585CE08DDC57}"/>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892" b="10892"/>
          <a:stretch>
            <a:fillRect/>
          </a:stretch>
        </p:blipFill>
        <p:spPr/>
      </p:pic>
      <p:sp>
        <p:nvSpPr>
          <p:cNvPr id="6" name="Text Placeholder 5">
            <a:extLst>
              <a:ext uri="{FF2B5EF4-FFF2-40B4-BE49-F238E27FC236}">
                <a16:creationId xmlns:a16="http://schemas.microsoft.com/office/drawing/2014/main" id="{836380DE-9E8E-43E5-8FC3-54B3380D464A}"/>
              </a:ext>
            </a:extLst>
          </p:cNvPr>
          <p:cNvSpPr>
            <a:spLocks noGrp="1"/>
          </p:cNvSpPr>
          <p:nvPr>
            <p:ph type="body" sz="quarter" idx="21"/>
          </p:nvPr>
        </p:nvSpPr>
        <p:spPr/>
        <p:txBody>
          <a:bodyPr/>
          <a:lstStyle/>
          <a:p>
            <a:r>
              <a:rPr lang="en-US"/>
              <a:t>This session is being recorded. You will receive a copy and it will be posted on the Enterprise website	</a:t>
            </a:r>
          </a:p>
        </p:txBody>
      </p:sp>
      <p:pic>
        <p:nvPicPr>
          <p:cNvPr id="16" name="Picture Placeholder 15" descr="Video camera outline">
            <a:extLst>
              <a:ext uri="{FF2B5EF4-FFF2-40B4-BE49-F238E27FC236}">
                <a16:creationId xmlns:a16="http://schemas.microsoft.com/office/drawing/2014/main" id="{DA20B451-5BF7-492B-BE8D-EEA89B01B091}"/>
              </a:ext>
            </a:extLst>
          </p:cNvPr>
          <p:cNvPicPr>
            <a:picLocks noGrp="1" noChangeAspect="1"/>
          </p:cNvPicPr>
          <p:nvPr>
            <p:ph type="pic" sz="quarter" idx="23"/>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t="10892" b="10892"/>
          <a:stretch>
            <a:fillRect/>
          </a:stretch>
        </p:blipFill>
        <p:spPr/>
      </p:pic>
      <p:pic>
        <p:nvPicPr>
          <p:cNvPr id="18" name="Picture Placeholder 17" descr="Customer review outline">
            <a:extLst>
              <a:ext uri="{FF2B5EF4-FFF2-40B4-BE49-F238E27FC236}">
                <a16:creationId xmlns:a16="http://schemas.microsoft.com/office/drawing/2014/main" id="{723BFFF7-9EF1-4ABB-B83F-F3888BEFD738}"/>
              </a:ext>
            </a:extLst>
          </p:cNvPr>
          <p:cNvPicPr>
            <a:picLocks noGrp="1" noChangeAspect="1"/>
          </p:cNvPicPr>
          <p:nvPr>
            <p:ph type="pic" sz="quarter" idx="24"/>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892" b="10892"/>
          <a:stretch>
            <a:fillRect/>
          </a:stretch>
        </p:blipFill>
        <p:spPr/>
      </p:pic>
      <p:pic>
        <p:nvPicPr>
          <p:cNvPr id="20" name="Picture Placeholder 19" descr="Clipboard Checked outline">
            <a:extLst>
              <a:ext uri="{FF2B5EF4-FFF2-40B4-BE49-F238E27FC236}">
                <a16:creationId xmlns:a16="http://schemas.microsoft.com/office/drawing/2014/main" id="{EDB8792C-4A8B-495B-B33E-03860AC90248}"/>
              </a:ext>
            </a:extLst>
          </p:cNvPr>
          <p:cNvPicPr>
            <a:picLocks noGrp="1" noChangeAspect="1"/>
          </p:cNvPicPr>
          <p:nvPr>
            <p:ph type="pic" sz="quarter" idx="25"/>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t="10892" b="10892"/>
          <a:stretch>
            <a:fillRect/>
          </a:stretch>
        </p:blipFill>
        <p:spPr/>
      </p:pic>
      <p:sp>
        <p:nvSpPr>
          <p:cNvPr id="10" name="Text Placeholder 9">
            <a:extLst>
              <a:ext uri="{FF2B5EF4-FFF2-40B4-BE49-F238E27FC236}">
                <a16:creationId xmlns:a16="http://schemas.microsoft.com/office/drawing/2014/main" id="{6F2A8BE5-61C0-492B-9EE8-9F08EEC39D58}"/>
              </a:ext>
            </a:extLst>
          </p:cNvPr>
          <p:cNvSpPr>
            <a:spLocks noGrp="1"/>
          </p:cNvSpPr>
          <p:nvPr>
            <p:ph type="body" sz="quarter" idx="26"/>
          </p:nvPr>
        </p:nvSpPr>
        <p:spPr/>
        <p:txBody>
          <a:bodyPr/>
          <a:lstStyle/>
          <a:p>
            <a:r>
              <a:rPr lang="en-US"/>
              <a:t>All registered attendees will receive the slides via email	</a:t>
            </a:r>
          </a:p>
        </p:txBody>
      </p:sp>
      <p:sp>
        <p:nvSpPr>
          <p:cNvPr id="11" name="Text Placeholder 10">
            <a:extLst>
              <a:ext uri="{FF2B5EF4-FFF2-40B4-BE49-F238E27FC236}">
                <a16:creationId xmlns:a16="http://schemas.microsoft.com/office/drawing/2014/main" id="{FC1C956A-B3A8-4B26-964C-1565C60865BA}"/>
              </a:ext>
            </a:extLst>
          </p:cNvPr>
          <p:cNvSpPr>
            <a:spLocks noGrp="1"/>
          </p:cNvSpPr>
          <p:nvPr>
            <p:ph type="body" sz="quarter" idx="27"/>
          </p:nvPr>
        </p:nvSpPr>
        <p:spPr/>
        <p:txBody>
          <a:bodyPr/>
          <a:lstStyle/>
          <a:p>
            <a:r>
              <a:rPr lang="en-US"/>
              <a:t>We will answer questions throughout the presentation. Please submit them using the Q&amp;A or chat or raise hand function</a:t>
            </a:r>
          </a:p>
        </p:txBody>
      </p:sp>
      <p:sp>
        <p:nvSpPr>
          <p:cNvPr id="12" name="Text Placeholder 11">
            <a:extLst>
              <a:ext uri="{FF2B5EF4-FFF2-40B4-BE49-F238E27FC236}">
                <a16:creationId xmlns:a16="http://schemas.microsoft.com/office/drawing/2014/main" id="{E28BD579-0FFD-4193-B4D4-C1BECC1D6BE8}"/>
              </a:ext>
            </a:extLst>
          </p:cNvPr>
          <p:cNvSpPr>
            <a:spLocks noGrp="1"/>
          </p:cNvSpPr>
          <p:nvPr>
            <p:ph type="body" sz="quarter" idx="28"/>
          </p:nvPr>
        </p:nvSpPr>
        <p:spPr/>
        <p:txBody>
          <a:bodyPr/>
          <a:lstStyle/>
          <a:p>
            <a:r>
              <a:rPr lang="en-US"/>
              <a:t>Please tell us how we did in the survey at the end of the session </a:t>
            </a:r>
          </a:p>
        </p:txBody>
      </p:sp>
    </p:spTree>
    <p:extLst>
      <p:ext uri="{BB962C8B-B14F-4D97-AF65-F5344CB8AC3E}">
        <p14:creationId xmlns:p14="http://schemas.microsoft.com/office/powerpoint/2010/main" val="26099129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C866B-DB99-4C06-9477-D75C149BC721}"/>
              </a:ext>
            </a:extLst>
          </p:cNvPr>
          <p:cNvSpPr>
            <a:spLocks noGrp="1"/>
          </p:cNvSpPr>
          <p:nvPr>
            <p:ph type="title"/>
          </p:nvPr>
        </p:nvSpPr>
        <p:spPr>
          <a:xfrm>
            <a:off x="838200" y="365125"/>
            <a:ext cx="10515600" cy="1325563"/>
          </a:xfrm>
        </p:spPr>
        <p:txBody>
          <a:bodyPr>
            <a:normAutofit/>
          </a:bodyPr>
          <a:lstStyle/>
          <a:p>
            <a:r>
              <a:rPr lang="en-US" sz="5400">
                <a:cs typeface="Calibri Light"/>
              </a:rPr>
              <a:t>Overview of Process:</a:t>
            </a:r>
            <a:endParaRPr lang="en-US" sz="5400"/>
          </a:p>
        </p:txBody>
      </p:sp>
      <p:sp>
        <p:nvSpPr>
          <p:cNvPr id="36"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F259AD6-DF8F-489C-BC8F-9904E36E9753}"/>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6655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C73041-DB7C-4D58-B15F-E840EE256873}"/>
              </a:ext>
            </a:extLst>
          </p:cNvPr>
          <p:cNvSpPr>
            <a:spLocks noGrp="1"/>
          </p:cNvSpPr>
          <p:nvPr>
            <p:ph type="title"/>
          </p:nvPr>
        </p:nvSpPr>
        <p:spPr>
          <a:xfrm>
            <a:off x="838200" y="365125"/>
            <a:ext cx="10515600" cy="1325563"/>
          </a:xfrm>
        </p:spPr>
        <p:txBody>
          <a:bodyPr>
            <a:normAutofit/>
          </a:bodyPr>
          <a:lstStyle/>
          <a:p>
            <a:r>
              <a:rPr lang="en-US" sz="5400">
                <a:cs typeface="Calibri Light"/>
              </a:rPr>
              <a:t>Preparation: 48-hour notice</a:t>
            </a:r>
            <a:endParaRPr lang="en-US" sz="5400"/>
          </a:p>
        </p:txBody>
      </p:sp>
      <p:sp>
        <p:nvSpPr>
          <p:cNvPr id="45"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8AA180F-9899-461D-A536-642A6B3F857E}"/>
              </a:ext>
            </a:extLst>
          </p:cNvPr>
          <p:cNvGraphicFramePr>
            <a:graphicFrameLocks noGrp="1"/>
          </p:cNvGraphicFramePr>
          <p:nvPr>
            <p:ph idx="1"/>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0434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19DB07-8798-410A-8A6C-683A3B6B6C67}"/>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cs typeface="Calibri Light"/>
              </a:rPr>
              <a:t>The Site Visit</a:t>
            </a:r>
            <a:endParaRPr lang="en-US" sz="4000">
              <a:solidFill>
                <a:srgbClr val="FFFFFF"/>
              </a:solidFill>
            </a:endParaRPr>
          </a:p>
        </p:txBody>
      </p:sp>
      <p:graphicFrame>
        <p:nvGraphicFramePr>
          <p:cNvPr id="15" name="Content Placeholder 2">
            <a:extLst>
              <a:ext uri="{FF2B5EF4-FFF2-40B4-BE49-F238E27FC236}">
                <a16:creationId xmlns:a16="http://schemas.microsoft.com/office/drawing/2014/main" id="{522AC556-6600-4356-9637-88028E8B1832}"/>
              </a:ext>
            </a:extLst>
          </p:cNvPr>
          <p:cNvGraphicFramePr>
            <a:graphicFrameLocks noGrp="1"/>
          </p:cNvGraphicFramePr>
          <p:nvPr>
            <p:ph idx="1"/>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3233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0DF2D73-4707-45DF-8293-BE3BB8B557CC}"/>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cs typeface="Calibri Light"/>
              </a:rPr>
              <a:t>Other</a:t>
            </a:r>
            <a:endParaRPr lang="en-US" sz="4000">
              <a:solidFill>
                <a:srgbClr val="FFFFFF"/>
              </a:solidFill>
            </a:endParaRPr>
          </a:p>
        </p:txBody>
      </p:sp>
      <p:graphicFrame>
        <p:nvGraphicFramePr>
          <p:cNvPr id="5" name="Content Placeholder 2">
            <a:extLst>
              <a:ext uri="{FF2B5EF4-FFF2-40B4-BE49-F238E27FC236}">
                <a16:creationId xmlns:a16="http://schemas.microsoft.com/office/drawing/2014/main" id="{55F646EA-B628-4EFD-999F-BA2ACAB3FA94}"/>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69530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C30F1F-C1E1-4408-8DF3-687202688F2E}"/>
              </a:ext>
            </a:extLst>
          </p:cNvPr>
          <p:cNvSpPr>
            <a:spLocks noGrp="1"/>
          </p:cNvSpPr>
          <p:nvPr>
            <p:ph type="title"/>
          </p:nvPr>
        </p:nvSpPr>
        <p:spPr>
          <a:xfrm>
            <a:off x="841248" y="548640"/>
            <a:ext cx="3600860" cy="5431536"/>
          </a:xfrm>
        </p:spPr>
        <p:txBody>
          <a:bodyPr>
            <a:normAutofit/>
          </a:bodyPr>
          <a:lstStyle/>
          <a:p>
            <a:r>
              <a:rPr lang="en-US" sz="5400">
                <a:cs typeface="Calibri Light"/>
              </a:rPr>
              <a:t>The Report</a:t>
            </a:r>
            <a:endParaRPr lang="en-US" sz="5400"/>
          </a:p>
        </p:txBody>
      </p:sp>
      <p:sp>
        <p:nvSpPr>
          <p:cNvPr id="7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AE02CFD-E340-41DD-A7CF-9CE1E3E21EAD}"/>
              </a:ext>
            </a:extLst>
          </p:cNvPr>
          <p:cNvSpPr>
            <a:spLocks noGrp="1"/>
          </p:cNvSpPr>
          <p:nvPr>
            <p:ph idx="1"/>
          </p:nvPr>
        </p:nvSpPr>
        <p:spPr>
          <a:xfrm>
            <a:off x="5126418" y="552091"/>
            <a:ext cx="6224335" cy="5431536"/>
          </a:xfrm>
        </p:spPr>
        <p:txBody>
          <a:bodyPr vert="horz" lIns="91440" tIns="45720" rIns="91440" bIns="45720" rtlCol="0" anchor="ctr">
            <a:normAutofit/>
          </a:bodyPr>
          <a:lstStyle/>
          <a:p>
            <a:pPr marL="0" indent="0">
              <a:buNone/>
            </a:pPr>
            <a:r>
              <a:rPr lang="en-US" sz="2200" b="1">
                <a:cs typeface="Calibri"/>
              </a:rPr>
              <a:t>Project Architect</a:t>
            </a:r>
          </a:p>
          <a:p>
            <a:pPr lvl="1"/>
            <a:r>
              <a:rPr lang="en-US" sz="2200">
                <a:cs typeface="Calibri"/>
              </a:rPr>
              <a:t>Review of C.N.A.</a:t>
            </a:r>
          </a:p>
          <a:p>
            <a:pPr lvl="1"/>
            <a:r>
              <a:rPr lang="en-US" sz="2200">
                <a:cs typeface="Calibri"/>
              </a:rPr>
              <a:t>Health, Safety and Accessibility</a:t>
            </a:r>
          </a:p>
          <a:p>
            <a:pPr lvl="1"/>
            <a:r>
              <a:rPr lang="en-US" sz="2200">
                <a:cs typeface="Calibri"/>
              </a:rPr>
              <a:t>Prepare Scope of Work for Rehabilitation</a:t>
            </a:r>
          </a:p>
        </p:txBody>
      </p:sp>
    </p:spTree>
    <p:extLst>
      <p:ext uri="{BB962C8B-B14F-4D97-AF65-F5344CB8AC3E}">
        <p14:creationId xmlns:p14="http://schemas.microsoft.com/office/powerpoint/2010/main" val="1588861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6" descr="Text&#10;&#10;Description automatically generated">
            <a:extLst>
              <a:ext uri="{FF2B5EF4-FFF2-40B4-BE49-F238E27FC236}">
                <a16:creationId xmlns:a16="http://schemas.microsoft.com/office/drawing/2014/main" id="{C706072E-A76C-79D6-DF51-812F30C7944D}"/>
              </a:ext>
            </a:extLst>
          </p:cNvPr>
          <p:cNvPicPr>
            <a:picLocks noChangeAspect="1"/>
          </p:cNvPicPr>
          <p:nvPr/>
        </p:nvPicPr>
        <p:blipFill>
          <a:blip r:embed="rId2"/>
          <a:stretch>
            <a:fillRect/>
          </a:stretch>
        </p:blipFill>
        <p:spPr>
          <a:xfrm>
            <a:off x="3189962" y="-245793"/>
            <a:ext cx="5822515" cy="7558352"/>
          </a:xfrm>
          <a:prstGeom prst="rect">
            <a:avLst/>
          </a:prstGeom>
        </p:spPr>
      </p:pic>
    </p:spTree>
    <p:extLst>
      <p:ext uri="{BB962C8B-B14F-4D97-AF65-F5344CB8AC3E}">
        <p14:creationId xmlns:p14="http://schemas.microsoft.com/office/powerpoint/2010/main" val="1021661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descr="Text, letter&#10;&#10;Description automatically generated">
            <a:extLst>
              <a:ext uri="{FF2B5EF4-FFF2-40B4-BE49-F238E27FC236}">
                <a16:creationId xmlns:a16="http://schemas.microsoft.com/office/drawing/2014/main" id="{632D3B04-1972-AA4E-8D57-1738D53D5F23}"/>
              </a:ext>
            </a:extLst>
          </p:cNvPr>
          <p:cNvPicPr>
            <a:picLocks noChangeAspect="1"/>
          </p:cNvPicPr>
          <p:nvPr/>
        </p:nvPicPr>
        <p:blipFill>
          <a:blip r:embed="rId2"/>
          <a:stretch>
            <a:fillRect/>
          </a:stretch>
        </p:blipFill>
        <p:spPr>
          <a:xfrm>
            <a:off x="2253161" y="278125"/>
            <a:ext cx="7884005" cy="10205696"/>
          </a:xfrm>
          <a:prstGeom prst="rect">
            <a:avLst/>
          </a:prstGeom>
        </p:spPr>
      </p:pic>
    </p:spTree>
    <p:extLst>
      <p:ext uri="{BB962C8B-B14F-4D97-AF65-F5344CB8AC3E}">
        <p14:creationId xmlns:p14="http://schemas.microsoft.com/office/powerpoint/2010/main" val="14968908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07E6F8A1-73E2-4F3C-B28A-4775507E171B}"/>
              </a:ext>
            </a:extLst>
          </p:cNvPr>
          <p:cNvPicPr>
            <a:picLocks noChangeAspect="1"/>
          </p:cNvPicPr>
          <p:nvPr/>
        </p:nvPicPr>
        <p:blipFill rotWithShape="1">
          <a:blip r:embed="rId2"/>
          <a:srcRect l="17599" r="4" b="4"/>
          <a:stretch/>
        </p:blipFill>
        <p:spPr>
          <a:xfrm>
            <a:off x="20" y="10"/>
            <a:ext cx="7534636" cy="6857990"/>
          </a:xfrm>
          <a:prstGeom prst="rect">
            <a:avLst/>
          </a:prstGeom>
        </p:spPr>
      </p:pic>
      <p:sp>
        <p:nvSpPr>
          <p:cNvPr id="7" name="Rectangle 8">
            <a:extLst>
              <a:ext uri="{FF2B5EF4-FFF2-40B4-BE49-F238E27FC236}">
                <a16:creationId xmlns:a16="http://schemas.microsoft.com/office/drawing/2014/main" id="{7A627F2F-FE66-45EE-9738-2828B5939B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0"/>
            <a:ext cx="4899991"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5BF1576-F4A6-40F8-98CE-09ECF987DCE4}"/>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r>
              <a:rPr lang="en-US" sz="5100">
                <a:solidFill>
                  <a:schemeClr val="bg1"/>
                </a:solidFill>
              </a:rPr>
              <a:t>Questions? </a:t>
            </a:r>
          </a:p>
        </p:txBody>
      </p:sp>
    </p:spTree>
    <p:extLst>
      <p:ext uri="{BB962C8B-B14F-4D97-AF65-F5344CB8AC3E}">
        <p14:creationId xmlns:p14="http://schemas.microsoft.com/office/powerpoint/2010/main" val="8923911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a:t>PLEASE TAKE OUR SURVEY</a:t>
            </a:r>
            <a:endParaRPr lang="en-US">
              <a:solidFill>
                <a:srgbClr val="F0CD8A"/>
              </a:solidFill>
            </a:endParaRPr>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BD3BC-ECEA-4736-8442-17C48683CD7A}" type="slidenum">
              <a:rPr kumimoji="0" lang="en-US" sz="800" b="0" i="0" u="none" strike="noStrike" kern="1200" cap="none" spc="0" normalizeH="0" baseline="0" noProof="0" smtClean="0">
                <a:ln>
                  <a:noFill/>
                </a:ln>
                <a:solidFill>
                  <a:prstClr val="white"/>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prstClr val="white"/>
              </a:solidFill>
              <a:effectLst/>
              <a:uLnTx/>
              <a:uFillTx/>
              <a:latin typeface="Public Sans"/>
              <a:ea typeface="+mn-ea"/>
              <a:cs typeface="+mn-cs"/>
            </a:endParaRPr>
          </a:p>
        </p:txBody>
      </p:sp>
    </p:spTree>
    <p:extLst>
      <p:ext uri="{BB962C8B-B14F-4D97-AF65-F5344CB8AC3E}">
        <p14:creationId xmlns:p14="http://schemas.microsoft.com/office/powerpoint/2010/main" val="157555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a:xfrm>
            <a:off x="590550" y="2001838"/>
            <a:ext cx="11010900" cy="2852737"/>
          </a:xfrm>
        </p:spPr>
        <p:txBody>
          <a:bodyPr/>
          <a:lstStyle/>
          <a:p>
            <a:r>
              <a:rPr lang="en-US"/>
              <a:t>Land </a:t>
            </a:r>
            <a:br>
              <a:rPr lang="en-US"/>
            </a:br>
            <a:r>
              <a:rPr lang="en-US"/>
              <a:t>Acknowledgment</a:t>
            </a:r>
            <a:endParaRPr lang="en-US">
              <a:solidFill>
                <a:srgbClr val="F0CD8A"/>
              </a:solidFill>
            </a:endParaRPr>
          </a:p>
        </p:txBody>
      </p:sp>
      <p:sp>
        <p:nvSpPr>
          <p:cNvPr id="2" name="Slide Number Placeholder 1">
            <a:extLst>
              <a:ext uri="{FF2B5EF4-FFF2-40B4-BE49-F238E27FC236}">
                <a16:creationId xmlns:a16="http://schemas.microsoft.com/office/drawing/2014/main" id="{CD74FA71-6A8C-4139-99B5-FBFFFE5B2F8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BD3BC-ECEA-4736-8442-17C48683CD7A}" type="slidenum">
              <a:rPr kumimoji="0" lang="en-US" sz="800" b="0" i="0" u="none" strike="noStrike" kern="1200" cap="none" spc="0" normalizeH="0" baseline="0" noProof="0" smtClean="0">
                <a:ln>
                  <a:noFill/>
                </a:ln>
                <a:solidFill>
                  <a:prstClr val="white"/>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white"/>
              </a:solidFill>
              <a:effectLst/>
              <a:uLnTx/>
              <a:uFillTx/>
              <a:latin typeface="Public Sans"/>
              <a:ea typeface="+mn-ea"/>
              <a:cs typeface="+mn-cs"/>
            </a:endParaRPr>
          </a:p>
        </p:txBody>
      </p:sp>
    </p:spTree>
    <p:extLst>
      <p:ext uri="{BB962C8B-B14F-4D97-AF65-F5344CB8AC3E}">
        <p14:creationId xmlns:p14="http://schemas.microsoft.com/office/powerpoint/2010/main" val="4174353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ree, person, outdoor, grass&#10;&#10;Description automatically generated">
            <a:extLst>
              <a:ext uri="{FF2B5EF4-FFF2-40B4-BE49-F238E27FC236}">
                <a16:creationId xmlns:a16="http://schemas.microsoft.com/office/drawing/2014/main" id="{B1A8494C-EAFC-41C0-ADC3-DA8CF064A4D1}"/>
              </a:ext>
            </a:extLst>
          </p:cNvPr>
          <p:cNvPicPr>
            <a:picLocks noChangeAspect="1"/>
          </p:cNvPicPr>
          <p:nvPr/>
        </p:nvPicPr>
        <p:blipFill rotWithShape="1">
          <a:blip r:embed="rId3">
            <a:extLst>
              <a:ext uri="{28A0092B-C50C-407E-A947-70E740481C1C}">
                <a14:useLocalDpi xmlns:a14="http://schemas.microsoft.com/office/drawing/2010/main" val="0"/>
              </a:ext>
            </a:extLst>
          </a:blip>
          <a:srcRect t="1362" b="14052"/>
          <a:stretch/>
        </p:blipFill>
        <p:spPr>
          <a:xfrm>
            <a:off x="20" y="10"/>
            <a:ext cx="12191980" cy="6857990"/>
          </a:xfrm>
          <a:prstGeom prst="rect">
            <a:avLst/>
          </a:prstGeom>
          <a:noFill/>
        </p:spPr>
      </p:pic>
      <p:sp>
        <p:nvSpPr>
          <p:cNvPr id="7" name="Title 6">
            <a:extLst>
              <a:ext uri="{FF2B5EF4-FFF2-40B4-BE49-F238E27FC236}">
                <a16:creationId xmlns:a16="http://schemas.microsoft.com/office/drawing/2014/main" id="{DF9CDEC7-7F6F-4513-A8CD-D8932BF76F9F}"/>
              </a:ext>
            </a:extLst>
          </p:cNvPr>
          <p:cNvSpPr>
            <a:spLocks noGrp="1"/>
          </p:cNvSpPr>
          <p:nvPr>
            <p:ph type="body" sz="quarter" idx="14"/>
          </p:nvPr>
        </p:nvSpPr>
        <p:spPr>
          <a:xfrm>
            <a:off x="161155" y="223843"/>
            <a:ext cx="7390503" cy="6478798"/>
          </a:xfrm>
        </p:spPr>
        <p:txBody>
          <a:bodyPr anchor="ctr">
            <a:normAutofit lnSpcReduction="10000"/>
          </a:bodyPr>
          <a:lstStyle/>
          <a:p>
            <a:pPr rtl="0" fontAlgn="base"/>
            <a:endParaRPr lang="en-US" sz="2900" i="0" u="none" strike="noStrike">
              <a:effectLst/>
            </a:endParaRPr>
          </a:p>
          <a:p>
            <a:pPr rtl="0" fontAlgn="base"/>
            <a:r>
              <a:rPr lang="en-US" sz="2900" i="0" u="none" strike="noStrike">
                <a:effectLst/>
              </a:rPr>
              <a:t>WHO WE ARE AND WHAT WE DO</a:t>
            </a:r>
            <a:br>
              <a:rPr lang="en-US" sz="2900" b="0" i="0">
                <a:effectLst/>
              </a:rPr>
            </a:br>
            <a:endParaRPr lang="en-US" sz="2900" b="0" i="0">
              <a:effectLst/>
            </a:endParaRPr>
          </a:p>
          <a:p>
            <a:pPr marL="457200" indent="-457200" rtl="0" fontAlgn="base">
              <a:buFont typeface="Arial" panose="020B0604020202020204" pitchFamily="34" charset="0"/>
              <a:buChar char="•"/>
            </a:pPr>
            <a:r>
              <a:rPr lang="en-US" sz="2600" i="0">
                <a:effectLst/>
              </a:rPr>
              <a:t>We develop and deploy </a:t>
            </a:r>
            <a:r>
              <a:rPr lang="en-US" sz="2600" b="0" i="0">
                <a:effectLst/>
              </a:rPr>
              <a:t>programs and support community organizations on the ground</a:t>
            </a:r>
          </a:p>
          <a:p>
            <a:pPr marL="457200" indent="-457200" rtl="0" fontAlgn="base">
              <a:buFont typeface="Arial" panose="020B0604020202020204" pitchFamily="34" charset="0"/>
              <a:buChar char="•"/>
            </a:pPr>
            <a:r>
              <a:rPr lang="en-US" sz="2600" i="0" u="none" strike="noStrike">
                <a:effectLst/>
              </a:rPr>
              <a:t>We advocate </a:t>
            </a:r>
            <a:r>
              <a:rPr lang="en-US" sz="2600" b="0" i="0" u="none" strike="noStrike">
                <a:effectLst/>
              </a:rPr>
              <a:t>for policy on a nonpartisan basis at every level of government</a:t>
            </a:r>
            <a:r>
              <a:rPr lang="en-US" sz="2600" b="0" i="0">
                <a:effectLst/>
              </a:rPr>
              <a:t>​</a:t>
            </a:r>
            <a:endParaRPr lang="en-US" sz="2600" b="0"/>
          </a:p>
          <a:p>
            <a:pPr marL="457200" indent="-457200" rtl="0" fontAlgn="base">
              <a:buFont typeface="Arial" panose="020B0604020202020204" pitchFamily="34" charset="0"/>
              <a:buChar char="•"/>
            </a:pPr>
            <a:r>
              <a:rPr lang="en-US" sz="2600" i="0" u="none" strike="noStrike">
                <a:effectLst/>
              </a:rPr>
              <a:t>We invest capital </a:t>
            </a:r>
            <a:r>
              <a:rPr lang="en-US" sz="2600" b="0" i="0" u="none" strike="noStrike">
                <a:effectLst/>
              </a:rPr>
              <a:t>to build and preserve rental homes people can afford</a:t>
            </a:r>
          </a:p>
          <a:p>
            <a:pPr marL="457200" indent="-457200" rtl="0" fontAlgn="base">
              <a:buFont typeface="Arial" panose="020B0604020202020204" pitchFamily="34" charset="0"/>
              <a:buChar char="•"/>
            </a:pPr>
            <a:r>
              <a:rPr lang="en-US" sz="2600"/>
              <a:t>We own and operate </a:t>
            </a:r>
            <a:r>
              <a:rPr lang="en-US" sz="2600" b="0"/>
              <a:t>13,000 affordable homes and provide resident services for 23,000 people</a:t>
            </a:r>
            <a:br>
              <a:rPr lang="en-US" sz="2600" b="0" i="0">
                <a:effectLst/>
              </a:rPr>
            </a:br>
            <a:endParaRPr lang="en-US" sz="2600"/>
          </a:p>
        </p:txBody>
      </p:sp>
      <p:sp>
        <p:nvSpPr>
          <p:cNvPr id="3" name="Slide Number Placeholder 2" hidden="1">
            <a:extLst>
              <a:ext uri="{FF2B5EF4-FFF2-40B4-BE49-F238E27FC236}">
                <a16:creationId xmlns:a16="http://schemas.microsoft.com/office/drawing/2014/main" id="{6AA53BE3-C287-444A-802C-A6A0FEB70543}"/>
              </a:ext>
            </a:extLst>
          </p:cNvPr>
          <p:cNvSpPr>
            <a:spLocks noGrp="1"/>
          </p:cNvSpPr>
          <p:nvPr>
            <p:ph type="sldNum" sz="quarter" idx="4294967295"/>
          </p:nvPr>
        </p:nvSpPr>
        <p:spPr>
          <a:xfrm>
            <a:off x="11445240" y="6529281"/>
            <a:ext cx="137160" cy="123111"/>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86BD3BC-ECEA-4736-8442-17C48683CD7A}" type="slidenum">
              <a:rPr kumimoji="0" lang="en-US" sz="800" b="0" i="0" u="none" strike="noStrike" kern="1200" cap="none" spc="0" normalizeH="0" baseline="0" noProof="0" smtClean="0">
                <a:ln>
                  <a:noFill/>
                </a:ln>
                <a:solidFill>
                  <a:srgbClr val="052656"/>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800" b="0" i="0" u="none" strike="noStrike" kern="1200" cap="none" spc="0" normalizeH="0" baseline="0" noProof="0">
              <a:ln>
                <a:noFill/>
              </a:ln>
              <a:solidFill>
                <a:srgbClr val="052656"/>
              </a:solidFill>
              <a:effectLst/>
              <a:uLnTx/>
              <a:uFillTx/>
              <a:latin typeface="Public Sans"/>
              <a:ea typeface="+mn-ea"/>
              <a:cs typeface="+mn-cs"/>
            </a:endParaRPr>
          </a:p>
        </p:txBody>
      </p:sp>
    </p:spTree>
    <p:extLst>
      <p:ext uri="{BB962C8B-B14F-4D97-AF65-F5344CB8AC3E}">
        <p14:creationId xmlns:p14="http://schemas.microsoft.com/office/powerpoint/2010/main" val="1195969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1A8494C-EAFC-41C0-ADC3-DA8CF064A4D1}"/>
              </a:ext>
            </a:extLst>
          </p:cNvPr>
          <p:cNvPicPr>
            <a:picLocks noChangeAspect="1"/>
          </p:cNvPicPr>
          <p:nvPr/>
        </p:nvPicPr>
        <p:blipFill>
          <a:blip r:embed="rId3">
            <a:extLst>
              <a:ext uri="{28A0092B-C50C-407E-A947-70E740481C1C}">
                <a14:useLocalDpi xmlns:a14="http://schemas.microsoft.com/office/drawing/2010/main" val="0"/>
              </a:ext>
            </a:extLst>
          </a:blip>
          <a:srcRect t="7707" b="7707"/>
          <a:stretch/>
        </p:blipFill>
        <p:spPr>
          <a:xfrm>
            <a:off x="20" y="0"/>
            <a:ext cx="12191980" cy="6857990"/>
          </a:xfrm>
          <a:prstGeom prst="rect">
            <a:avLst/>
          </a:prstGeom>
        </p:spPr>
      </p:pic>
      <p:sp>
        <p:nvSpPr>
          <p:cNvPr id="7" name="Title 6">
            <a:extLst>
              <a:ext uri="{FF2B5EF4-FFF2-40B4-BE49-F238E27FC236}">
                <a16:creationId xmlns:a16="http://schemas.microsoft.com/office/drawing/2014/main" id="{DF9CDEC7-7F6F-4513-A8CD-D8932BF76F9F}"/>
              </a:ext>
            </a:extLst>
          </p:cNvPr>
          <p:cNvSpPr>
            <a:spLocks noGrp="1"/>
          </p:cNvSpPr>
          <p:nvPr>
            <p:ph type="body" sz="quarter" idx="14"/>
          </p:nvPr>
        </p:nvSpPr>
        <p:spPr>
          <a:xfrm>
            <a:off x="161156" y="223843"/>
            <a:ext cx="7254056" cy="6410314"/>
          </a:xfrm>
        </p:spPr>
        <p:txBody>
          <a:bodyPr anchor="ctr">
            <a:normAutofit/>
          </a:bodyPr>
          <a:lstStyle/>
          <a:p>
            <a:pPr rtl="0" fontAlgn="base"/>
            <a:r>
              <a:rPr lang="en-US" sz="2900" i="0" u="none" strike="noStrike">
                <a:effectLst/>
              </a:rPr>
              <a:t>OUR VISION</a:t>
            </a:r>
            <a:r>
              <a:rPr lang="en-US" sz="2900" b="0" i="0">
                <a:effectLst/>
              </a:rPr>
              <a:t>​</a:t>
            </a:r>
            <a:br>
              <a:rPr lang="en-US" sz="2900" b="0" i="0">
                <a:effectLst/>
              </a:rPr>
            </a:br>
            <a:r>
              <a:rPr lang="en-US" sz="2900" b="0" i="0" u="none" strike="noStrike">
                <a:effectLst/>
              </a:rPr>
              <a:t>A country where home and community </a:t>
            </a:r>
            <a:r>
              <a:rPr lang="en-US" sz="2900" b="0" i="0">
                <a:effectLst/>
              </a:rPr>
              <a:t>​</a:t>
            </a:r>
            <a:r>
              <a:rPr lang="en-US" sz="2900" b="0" i="0" u="none" strike="noStrike">
                <a:effectLst/>
              </a:rPr>
              <a:t>are steppingstones to more. </a:t>
            </a:r>
            <a:r>
              <a:rPr lang="en-US" sz="2900" b="0" i="0">
                <a:effectLst/>
              </a:rPr>
              <a:t>​</a:t>
            </a:r>
            <a:br>
              <a:rPr lang="en-US" sz="2900" b="0" i="0">
                <a:effectLst/>
              </a:rPr>
            </a:br>
            <a:r>
              <a:rPr lang="en-US" sz="2900" b="0" i="0">
                <a:effectLst/>
              </a:rPr>
              <a:t>​</a:t>
            </a:r>
            <a:br>
              <a:rPr lang="en-US" sz="2900" b="0" i="0">
                <a:effectLst/>
              </a:rPr>
            </a:br>
            <a:r>
              <a:rPr lang="en-US" sz="2900" i="0" u="none" strike="noStrike">
                <a:effectLst/>
              </a:rPr>
              <a:t>OUR MISSION</a:t>
            </a:r>
            <a:r>
              <a:rPr lang="en-US" sz="2900" i="0">
                <a:effectLst/>
              </a:rPr>
              <a:t>​</a:t>
            </a:r>
            <a:br>
              <a:rPr lang="en-US" sz="2900" i="0">
                <a:effectLst/>
              </a:rPr>
            </a:br>
            <a:r>
              <a:rPr lang="en-US" sz="2900" b="0" i="0" u="none" strike="noStrike">
                <a:effectLst/>
              </a:rPr>
              <a:t>To make home and community places of pride, power and belonging, and platforms for resilience and upward mobility for all.</a:t>
            </a:r>
            <a:br>
              <a:rPr lang="en-US" sz="2900" b="0" i="0">
                <a:effectLst/>
              </a:rPr>
            </a:br>
            <a:endParaRPr lang="en-US" sz="2900"/>
          </a:p>
        </p:txBody>
      </p:sp>
      <p:sp>
        <p:nvSpPr>
          <p:cNvPr id="3" name="Slide Number Placeholder 2" hidden="1">
            <a:extLst>
              <a:ext uri="{FF2B5EF4-FFF2-40B4-BE49-F238E27FC236}">
                <a16:creationId xmlns:a16="http://schemas.microsoft.com/office/drawing/2014/main" id="{6AA53BE3-C287-444A-802C-A6A0FEB70543}"/>
              </a:ext>
            </a:extLst>
          </p:cNvPr>
          <p:cNvSpPr>
            <a:spLocks noGrp="1"/>
          </p:cNvSpPr>
          <p:nvPr>
            <p:ph type="sldNum" sz="quarter" idx="4294967295"/>
          </p:nvPr>
        </p:nvSpPr>
        <p:spPr>
          <a:xfrm>
            <a:off x="11445240" y="6529281"/>
            <a:ext cx="137160" cy="123111"/>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986BD3BC-ECEA-4736-8442-17C48683CD7A}" type="slidenum">
              <a:rPr kumimoji="0" lang="en-US" sz="800" b="0" i="0" u="none" strike="noStrike" kern="1200" cap="none" spc="0" normalizeH="0" baseline="0" noProof="0" smtClean="0">
                <a:ln>
                  <a:noFill/>
                </a:ln>
                <a:solidFill>
                  <a:srgbClr val="052656"/>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800" b="0" i="0" u="none" strike="noStrike" kern="1200" cap="none" spc="0" normalizeH="0" baseline="0" noProof="0">
              <a:ln>
                <a:noFill/>
              </a:ln>
              <a:solidFill>
                <a:srgbClr val="052656"/>
              </a:solidFill>
              <a:effectLst/>
              <a:uLnTx/>
              <a:uFillTx/>
              <a:latin typeface="Public Sans"/>
              <a:ea typeface="+mn-ea"/>
              <a:cs typeface="+mn-cs"/>
            </a:endParaRPr>
          </a:p>
        </p:txBody>
      </p:sp>
    </p:spTree>
    <p:extLst>
      <p:ext uri="{BB962C8B-B14F-4D97-AF65-F5344CB8AC3E}">
        <p14:creationId xmlns:p14="http://schemas.microsoft.com/office/powerpoint/2010/main" val="32998214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4EEB0-19BB-4241-AE48-FA95E63F6876}"/>
              </a:ext>
            </a:extLst>
          </p:cNvPr>
          <p:cNvSpPr>
            <a:spLocks noGrp="1"/>
          </p:cNvSpPr>
          <p:nvPr>
            <p:ph type="title"/>
          </p:nvPr>
        </p:nvSpPr>
        <p:spPr>
          <a:xfrm>
            <a:off x="294387" y="682572"/>
            <a:ext cx="4148889" cy="1600151"/>
          </a:xfrm>
        </p:spPr>
        <p:txBody>
          <a:bodyPr>
            <a:normAutofit fontScale="90000"/>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7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5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3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0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883" algn="l" defTabSz="914353" rtl="0" eaLnBrk="1" latinLnBrk="0" hangingPunct="1">
              <a:defRPr kern="1200">
                <a:solidFill>
                  <a:schemeClr val="tx1"/>
                </a:solidFill>
                <a:latin typeface="Arial" panose="020B0604020202020204" pitchFamily="34" charset="0"/>
                <a:ea typeface="+mn-ea"/>
                <a:cs typeface="+mn-cs"/>
              </a:defRPr>
            </a:lvl6pPr>
            <a:lvl7pPr marL="2743060" algn="l" defTabSz="914353" rtl="0" eaLnBrk="1" latinLnBrk="0" hangingPunct="1">
              <a:defRPr kern="1200">
                <a:solidFill>
                  <a:schemeClr val="tx1"/>
                </a:solidFill>
                <a:latin typeface="Arial" panose="020B0604020202020204" pitchFamily="34" charset="0"/>
                <a:ea typeface="+mn-ea"/>
                <a:cs typeface="+mn-cs"/>
              </a:defRPr>
            </a:lvl7pPr>
            <a:lvl8pPr marL="3200236" algn="l" defTabSz="914353" rtl="0" eaLnBrk="1" latinLnBrk="0" hangingPunct="1">
              <a:defRPr kern="1200">
                <a:solidFill>
                  <a:schemeClr val="tx1"/>
                </a:solidFill>
                <a:latin typeface="Arial" panose="020B0604020202020204" pitchFamily="34" charset="0"/>
                <a:ea typeface="+mn-ea"/>
                <a:cs typeface="+mn-cs"/>
              </a:defRPr>
            </a:lvl8pPr>
            <a:lvl9pPr marL="3657413" algn="l" defTabSz="914353" rtl="0" eaLnBrk="1" latinLnBrk="0" hangingPunct="1">
              <a:defRPr kern="1200">
                <a:solidFill>
                  <a:schemeClr val="tx1"/>
                </a:solidFill>
                <a:latin typeface="Arial" panose="020B0604020202020204" pitchFamily="34" charset="0"/>
                <a:ea typeface="+mn-ea"/>
                <a:cs typeface="+mn-cs"/>
              </a:defRPr>
            </a:lvl9pPr>
          </a:lstStyle>
          <a:p>
            <a:pPr>
              <a:lnSpc>
                <a:spcPct val="100000"/>
              </a:lnSpc>
            </a:pPr>
            <a:r>
              <a:rPr lang="en-US" sz="3375">
                <a:solidFill>
                  <a:srgbClr val="005A8B"/>
                </a:solidFill>
                <a:latin typeface="Arial Black" panose="020B0A04020102020204" pitchFamily="34" charset="0"/>
              </a:rPr>
              <a:t>SOUTHEAST RURAL PRESERVATION ACADEMY</a:t>
            </a:r>
            <a:endParaRPr lang="en-US"/>
          </a:p>
        </p:txBody>
      </p:sp>
      <p:sp>
        <p:nvSpPr>
          <p:cNvPr id="3" name="Content Placeholder 2">
            <a:extLst>
              <a:ext uri="{FF2B5EF4-FFF2-40B4-BE49-F238E27FC236}">
                <a16:creationId xmlns:a16="http://schemas.microsoft.com/office/drawing/2014/main" id="{55576546-E5A6-42BA-BF57-BCADC7638A1A}"/>
              </a:ext>
            </a:extLst>
          </p:cNvPr>
          <p:cNvSpPr>
            <a:spLocks noGrp="1"/>
          </p:cNvSpPr>
          <p:nvPr>
            <p:ph idx="1"/>
          </p:nvPr>
        </p:nvSpPr>
        <p:spPr>
          <a:xfrm>
            <a:off x="4518894" y="323112"/>
            <a:ext cx="7378719" cy="5512733"/>
          </a:xfrm>
        </p:spPr>
        <p:txBody>
          <a:bodyPr>
            <a:normAutofit fontScale="25000" lnSpcReduction="20000"/>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177"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35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53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706"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5883" algn="l" defTabSz="914353" rtl="0" eaLnBrk="1" latinLnBrk="0" hangingPunct="1">
              <a:defRPr kern="1200">
                <a:solidFill>
                  <a:schemeClr val="tx1"/>
                </a:solidFill>
                <a:latin typeface="Arial" panose="020B0604020202020204" pitchFamily="34" charset="0"/>
                <a:ea typeface="+mn-ea"/>
                <a:cs typeface="+mn-cs"/>
              </a:defRPr>
            </a:lvl6pPr>
            <a:lvl7pPr marL="2743060" algn="l" defTabSz="914353" rtl="0" eaLnBrk="1" latinLnBrk="0" hangingPunct="1">
              <a:defRPr kern="1200">
                <a:solidFill>
                  <a:schemeClr val="tx1"/>
                </a:solidFill>
                <a:latin typeface="Arial" panose="020B0604020202020204" pitchFamily="34" charset="0"/>
                <a:ea typeface="+mn-ea"/>
                <a:cs typeface="+mn-cs"/>
              </a:defRPr>
            </a:lvl7pPr>
            <a:lvl8pPr marL="3200236" algn="l" defTabSz="914353" rtl="0" eaLnBrk="1" latinLnBrk="0" hangingPunct="1">
              <a:defRPr kern="1200">
                <a:solidFill>
                  <a:schemeClr val="tx1"/>
                </a:solidFill>
                <a:latin typeface="Arial" panose="020B0604020202020204" pitchFamily="34" charset="0"/>
                <a:ea typeface="+mn-ea"/>
                <a:cs typeface="+mn-cs"/>
              </a:defRPr>
            </a:lvl8pPr>
            <a:lvl9pPr marL="3657413" algn="l" defTabSz="914353" rtl="0" eaLnBrk="1" latinLnBrk="0" hangingPunct="1">
              <a:defRPr kern="1200">
                <a:solidFill>
                  <a:schemeClr val="tx1"/>
                </a:solidFill>
                <a:latin typeface="Arial" panose="020B0604020202020204" pitchFamily="34" charset="0"/>
                <a:ea typeface="+mn-ea"/>
                <a:cs typeface="+mn-cs"/>
              </a:defRPr>
            </a:lvl9pPr>
          </a:lstStyle>
          <a:p>
            <a:pPr marL="0" indent="0">
              <a:lnSpc>
                <a:spcPct val="110000"/>
              </a:lnSpc>
              <a:spcBef>
                <a:spcPts val="0"/>
              </a:spcBef>
              <a:buNone/>
            </a:pPr>
            <a:r>
              <a:rPr lang="en-US" sz="8437" b="1">
                <a:latin typeface="Arial" panose="020B0604020202020204" pitchFamily="34" charset="0"/>
                <a:cs typeface="Arial" panose="020B0604020202020204" pitchFamily="34" charset="0"/>
              </a:rPr>
              <a:t>Overview and Introduction to Rural Rental Housing Preservation</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Rural Rental Housing Preservation in the Southeast</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Overview of USDA Rural Development Housing and the 515 Transfer Process</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Strategies for Preservation: Case Studies</a:t>
            </a:r>
          </a:p>
          <a:p>
            <a:pPr marL="0" indent="0">
              <a:lnSpc>
                <a:spcPct val="110000"/>
              </a:lnSpc>
              <a:spcBef>
                <a:spcPts val="0"/>
              </a:spcBef>
              <a:buNone/>
            </a:pPr>
            <a:endParaRPr lang="en-US" sz="5062" b="1">
              <a:latin typeface="Arial" panose="020B0604020202020204" pitchFamily="34" charset="0"/>
              <a:cs typeface="Arial" panose="020B0604020202020204" pitchFamily="34" charset="0"/>
            </a:endParaRPr>
          </a:p>
          <a:p>
            <a:pPr marL="0" indent="0">
              <a:lnSpc>
                <a:spcPct val="110000"/>
              </a:lnSpc>
              <a:spcBef>
                <a:spcPts val="0"/>
              </a:spcBef>
              <a:buNone/>
            </a:pPr>
            <a:endParaRPr lang="en-US" sz="5062" b="1">
              <a:latin typeface="Arial" panose="020B0604020202020204" pitchFamily="34" charset="0"/>
              <a:cs typeface="Arial" panose="020B0604020202020204" pitchFamily="34" charset="0"/>
            </a:endParaRPr>
          </a:p>
          <a:p>
            <a:pPr marL="0" indent="0">
              <a:lnSpc>
                <a:spcPct val="110000"/>
              </a:lnSpc>
              <a:spcBef>
                <a:spcPts val="0"/>
              </a:spcBef>
              <a:buNone/>
            </a:pPr>
            <a:r>
              <a:rPr lang="en-US" sz="8437" b="1">
                <a:latin typeface="Arial" panose="020B0604020202020204" pitchFamily="34" charset="0"/>
                <a:cs typeface="Arial" panose="020B0604020202020204" pitchFamily="34" charset="0"/>
              </a:rPr>
              <a:t>Basic Deal Structuring</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Pro-forma development</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Funding the gaps: private debt, Section 538 and alternative sources/Beyond RD</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Capital Needs Assessment, Architects and Scope of Work</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Cohort breakout: offers a deeper dive into 515</a:t>
            </a:r>
          </a:p>
          <a:p>
            <a:pPr>
              <a:lnSpc>
                <a:spcPct val="110000"/>
              </a:lnSpc>
              <a:spcBef>
                <a:spcPts val="0"/>
              </a:spcBef>
            </a:pPr>
            <a:endParaRPr lang="en-US" sz="5062" b="1">
              <a:latin typeface="Arial" panose="020B0604020202020204" pitchFamily="34" charset="0"/>
              <a:cs typeface="Arial" panose="020B0604020202020204" pitchFamily="34" charset="0"/>
            </a:endParaRPr>
          </a:p>
          <a:p>
            <a:pPr>
              <a:lnSpc>
                <a:spcPct val="110000"/>
              </a:lnSpc>
              <a:spcBef>
                <a:spcPts val="0"/>
              </a:spcBef>
            </a:pPr>
            <a:endParaRPr lang="en-US" sz="5062" b="1">
              <a:latin typeface="Arial" panose="020B0604020202020204" pitchFamily="34" charset="0"/>
              <a:cs typeface="Arial" panose="020B0604020202020204" pitchFamily="34" charset="0"/>
            </a:endParaRPr>
          </a:p>
          <a:p>
            <a:pPr marL="0" indent="0">
              <a:lnSpc>
                <a:spcPct val="110000"/>
              </a:lnSpc>
              <a:spcBef>
                <a:spcPts val="0"/>
              </a:spcBef>
              <a:buNone/>
            </a:pPr>
            <a:r>
              <a:rPr lang="en-US" sz="8437" b="1">
                <a:latin typeface="Arial" panose="020B0604020202020204" pitchFamily="34" charset="0"/>
                <a:cs typeface="Arial" panose="020B0604020202020204" pitchFamily="34" charset="0"/>
              </a:rPr>
              <a:t>Property Management/Community Engagement–2 sessions, including</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Property Management, Disaster Preparedness &amp; Mitigation</a:t>
            </a:r>
          </a:p>
          <a:p>
            <a:pPr>
              <a:lnSpc>
                <a:spcPct val="110000"/>
              </a:lnSpc>
              <a:spcBef>
                <a:spcPts val="0"/>
              </a:spcBef>
              <a:buClr>
                <a:schemeClr val="accent2"/>
              </a:buClr>
              <a:buFont typeface="Wingdings" panose="05000000000000000000" pitchFamily="2" charset="2"/>
              <a:buChar char="§"/>
            </a:pPr>
            <a:r>
              <a:rPr lang="en-US" sz="8156">
                <a:latin typeface="Arial" panose="020B0604020202020204" pitchFamily="34" charset="0"/>
                <a:cs typeface="Arial" panose="020B0604020202020204" pitchFamily="34" charset="0"/>
              </a:rPr>
              <a:t>Community and Resident Engagement</a:t>
            </a:r>
          </a:p>
          <a:p>
            <a:pPr marL="0" indent="0">
              <a:lnSpc>
                <a:spcPct val="110000"/>
              </a:lnSpc>
              <a:spcBef>
                <a:spcPts val="0"/>
              </a:spcBef>
              <a:buClr>
                <a:schemeClr val="accent2"/>
              </a:buClr>
              <a:buNone/>
            </a:pPr>
            <a:endParaRPr lang="en-US" sz="8156">
              <a:latin typeface="Arial" panose="020B0604020202020204" pitchFamily="34" charset="0"/>
              <a:cs typeface="Arial" panose="020B0604020202020204" pitchFamily="34" charset="0"/>
            </a:endParaRPr>
          </a:p>
          <a:p>
            <a:pPr marL="0" indent="0">
              <a:lnSpc>
                <a:spcPct val="110000"/>
              </a:lnSpc>
              <a:spcBef>
                <a:spcPts val="0"/>
              </a:spcBef>
              <a:buClr>
                <a:schemeClr val="accent2"/>
              </a:buClr>
              <a:buNone/>
            </a:pPr>
            <a:r>
              <a:rPr lang="en-US" sz="8156" b="1">
                <a:latin typeface="Arial" panose="020B0604020202020204" pitchFamily="34" charset="0"/>
                <a:cs typeface="Arial" panose="020B0604020202020204" pitchFamily="34" charset="0"/>
              </a:rPr>
              <a:t>State and Local Policy Solutions</a:t>
            </a:r>
          </a:p>
        </p:txBody>
      </p:sp>
      <p:pic>
        <p:nvPicPr>
          <p:cNvPr id="5" name="Picture 4">
            <a:extLst>
              <a:ext uri="{FF2B5EF4-FFF2-40B4-BE49-F238E27FC236}">
                <a16:creationId xmlns:a16="http://schemas.microsoft.com/office/drawing/2014/main" id="{DCD8E0D4-719C-40CE-A178-6626DB460BE2}"/>
              </a:ext>
            </a:extLst>
          </p:cNvPr>
          <p:cNvPicPr>
            <a:picLocks noChangeAspect="1"/>
          </p:cNvPicPr>
          <p:nvPr/>
        </p:nvPicPr>
        <p:blipFill>
          <a:blip r:embed="rId3">
            <a:extLst>
              <a:ext uri="{28A0092B-C50C-407E-A947-70E740481C1C}">
                <a14:useLocalDpi xmlns:a14="http://schemas.microsoft.com/office/drawing/2010/main" val="0"/>
              </a:ext>
            </a:extLst>
          </a:blip>
          <a:srcRect l="12750" r="12750"/>
          <a:stretch/>
        </p:blipFill>
        <p:spPr>
          <a:xfrm>
            <a:off x="445097" y="2868507"/>
            <a:ext cx="3538651" cy="3158665"/>
          </a:xfrm>
          <a:prstGeom prst="rect">
            <a:avLst/>
          </a:prstGeom>
        </p:spPr>
      </p:pic>
    </p:spTree>
    <p:extLst>
      <p:ext uri="{BB962C8B-B14F-4D97-AF65-F5344CB8AC3E}">
        <p14:creationId xmlns:p14="http://schemas.microsoft.com/office/powerpoint/2010/main" val="2914202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13" descr="A picture containing shape&#10;&#10;Description automatically generated">
            <a:extLst>
              <a:ext uri="{FF2B5EF4-FFF2-40B4-BE49-F238E27FC236}">
                <a16:creationId xmlns:a16="http://schemas.microsoft.com/office/drawing/2014/main" id="{3E0A203F-4EED-4EBB-AA6E-0FBAAFB73B13}"/>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5" name="Text Placeholder 34">
            <a:extLst>
              <a:ext uri="{FF2B5EF4-FFF2-40B4-BE49-F238E27FC236}">
                <a16:creationId xmlns:a16="http://schemas.microsoft.com/office/drawing/2014/main" id="{919B1079-243B-40BF-B843-96BA786631C5}"/>
              </a:ext>
            </a:extLst>
          </p:cNvPr>
          <p:cNvSpPr>
            <a:spLocks noGrp="1"/>
          </p:cNvSpPr>
          <p:nvPr>
            <p:ph type="body" sz="quarter" idx="15"/>
          </p:nvPr>
        </p:nvSpPr>
        <p:spPr>
          <a:xfrm>
            <a:off x="461963" y="447675"/>
            <a:ext cx="11268073" cy="5962650"/>
          </a:xfrm>
        </p:spPr>
        <p:txBody>
          <a:bodyPr/>
          <a:lstStyle/>
          <a:p>
            <a:r>
              <a:rPr lang="en-US"/>
              <a:t>Our Partners</a:t>
            </a:r>
          </a:p>
        </p:txBody>
      </p:sp>
      <p:pic>
        <p:nvPicPr>
          <p:cNvPr id="5" name="Picture 4">
            <a:extLst>
              <a:ext uri="{FF2B5EF4-FFF2-40B4-BE49-F238E27FC236}">
                <a16:creationId xmlns:a16="http://schemas.microsoft.com/office/drawing/2014/main" id="{FB660AB9-3577-4543-A6DC-655382B1D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0035" y="2418812"/>
            <a:ext cx="5075964" cy="2020376"/>
          </a:xfrm>
          <a:prstGeom prst="rect">
            <a:avLst/>
          </a:prstGeom>
        </p:spPr>
      </p:pic>
      <p:pic>
        <p:nvPicPr>
          <p:cNvPr id="3" name="Picture 2" descr="Logo&#10;&#10;Description automatically generated">
            <a:extLst>
              <a:ext uri="{FF2B5EF4-FFF2-40B4-BE49-F238E27FC236}">
                <a16:creationId xmlns:a16="http://schemas.microsoft.com/office/drawing/2014/main" id="{48C44D15-F2E0-40D2-81A3-503A505DD3D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1991" y="2534408"/>
            <a:ext cx="3077308" cy="542598"/>
          </a:xfrm>
          <a:prstGeom prst="rect">
            <a:avLst/>
          </a:prstGeom>
        </p:spPr>
      </p:pic>
      <p:pic>
        <p:nvPicPr>
          <p:cNvPr id="4" name="Picture 3" descr="Logo&#10;&#10;Description automatically generated">
            <a:extLst>
              <a:ext uri="{FF2B5EF4-FFF2-40B4-BE49-F238E27FC236}">
                <a16:creationId xmlns:a16="http://schemas.microsoft.com/office/drawing/2014/main" id="{142F1073-5A2A-4D47-A845-AB9E505919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0063" y="3780995"/>
            <a:ext cx="3463061" cy="1031258"/>
          </a:xfrm>
          <a:prstGeom prst="rect">
            <a:avLst/>
          </a:prstGeom>
        </p:spPr>
      </p:pic>
    </p:spTree>
    <p:extLst>
      <p:ext uri="{BB962C8B-B14F-4D97-AF65-F5344CB8AC3E}">
        <p14:creationId xmlns:p14="http://schemas.microsoft.com/office/powerpoint/2010/main" val="58117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F9CDEC7-7F6F-4513-A8CD-D8932BF76F9F}"/>
              </a:ext>
            </a:extLst>
          </p:cNvPr>
          <p:cNvSpPr>
            <a:spLocks noGrp="1"/>
          </p:cNvSpPr>
          <p:nvPr>
            <p:ph type="title"/>
          </p:nvPr>
        </p:nvSpPr>
        <p:spPr/>
        <p:txBody>
          <a:bodyPr/>
          <a:lstStyle/>
          <a:p>
            <a:r>
              <a:rPr lang="en-US">
                <a:solidFill>
                  <a:schemeClr val="tx1"/>
                </a:solidFill>
              </a:rPr>
              <a:t>Jim Howell </a:t>
            </a:r>
            <a:br>
              <a:rPr lang="en-US">
                <a:solidFill>
                  <a:schemeClr val="tx1"/>
                </a:solidFill>
              </a:rPr>
            </a:br>
            <a:r>
              <a:rPr lang="en-US">
                <a:solidFill>
                  <a:schemeClr val="accent3"/>
                </a:solidFill>
              </a:rPr>
              <a:t>for Gibson consulting, LLC</a:t>
            </a:r>
            <a:r>
              <a:rPr lang="en-US"/>
              <a:t> </a:t>
            </a:r>
            <a:endParaRPr lang="en-US">
              <a:solidFill>
                <a:srgbClr val="77C098"/>
              </a:solidFill>
            </a:endParaRPr>
          </a:p>
        </p:txBody>
      </p:sp>
      <p:sp>
        <p:nvSpPr>
          <p:cNvPr id="3" name="Slide Number Placeholder 2">
            <a:extLst>
              <a:ext uri="{FF2B5EF4-FFF2-40B4-BE49-F238E27FC236}">
                <a16:creationId xmlns:a16="http://schemas.microsoft.com/office/drawing/2014/main" id="{6AA53BE3-C287-444A-802C-A6A0FEB705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6BD3BC-ECEA-4736-8442-17C48683CD7A}" type="slidenum">
              <a:rPr kumimoji="0" lang="en-US" sz="800" b="0" i="0" u="none" strike="noStrike" kern="1200" cap="none" spc="0" normalizeH="0" baseline="0" noProof="0" smtClean="0">
                <a:ln>
                  <a:noFill/>
                </a:ln>
                <a:solidFill>
                  <a:srgbClr val="052656"/>
                </a:solidFill>
                <a:effectLst/>
                <a:uLnTx/>
                <a:uFillTx/>
                <a:latin typeface="Public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a:ln>
                <a:noFill/>
              </a:ln>
              <a:solidFill>
                <a:srgbClr val="052656"/>
              </a:solidFill>
              <a:effectLst/>
              <a:uLnTx/>
              <a:uFillTx/>
              <a:latin typeface="Public Sans"/>
              <a:ea typeface="+mn-ea"/>
              <a:cs typeface="+mn-cs"/>
            </a:endParaRPr>
          </a:p>
        </p:txBody>
      </p:sp>
    </p:spTree>
    <p:extLst>
      <p:ext uri="{BB962C8B-B14F-4D97-AF65-F5344CB8AC3E}">
        <p14:creationId xmlns:p14="http://schemas.microsoft.com/office/powerpoint/2010/main" val="200824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8562" y="802299"/>
            <a:ext cx="11215991" cy="2171638"/>
          </a:xfrm>
        </p:spPr>
        <p:txBody>
          <a:bodyPr>
            <a:normAutofit/>
          </a:bodyPr>
          <a:lstStyle/>
          <a:p>
            <a:r>
              <a:rPr lang="en-US" sz="5600" b="1">
                <a:cs typeface="Calibri Light"/>
              </a:rPr>
              <a:t>Capital Needs Assessment</a:t>
            </a:r>
            <a:br>
              <a:rPr lang="en-US" sz="5600">
                <a:cs typeface="Calibri Light"/>
              </a:rPr>
            </a:br>
            <a:endParaRPr lang="en-US" sz="5600"/>
          </a:p>
        </p:txBody>
      </p:sp>
      <p:sp>
        <p:nvSpPr>
          <p:cNvPr id="6" name="Subtitle 5">
            <a:extLst>
              <a:ext uri="{FF2B5EF4-FFF2-40B4-BE49-F238E27FC236}">
                <a16:creationId xmlns:a16="http://schemas.microsoft.com/office/drawing/2014/main" id="{260EEAD1-4359-2522-D9B5-A9678B2BE254}"/>
              </a:ext>
            </a:extLst>
          </p:cNvPr>
          <p:cNvSpPr>
            <a:spLocks noGrp="1"/>
          </p:cNvSpPr>
          <p:nvPr>
            <p:ph type="subTitle" idx="1"/>
          </p:nvPr>
        </p:nvSpPr>
        <p:spPr>
          <a:xfrm>
            <a:off x="2417780" y="3531204"/>
            <a:ext cx="8637072" cy="1416811"/>
          </a:xfrm>
        </p:spPr>
        <p:txBody>
          <a:bodyPr>
            <a:normAutofit lnSpcReduction="10000"/>
          </a:bodyPr>
          <a:lstStyle/>
          <a:p>
            <a:r>
              <a:rPr lang="en-US"/>
              <a:t>Jim Howell</a:t>
            </a:r>
          </a:p>
          <a:p>
            <a:r>
              <a:rPr lang="en-US"/>
              <a:t>GIBCO Environmental, LLC</a:t>
            </a:r>
          </a:p>
          <a:p>
            <a:r>
              <a:rPr lang="en-US"/>
              <a:t>Jim@fgibsonconsulting.com</a:t>
            </a:r>
          </a:p>
          <a:p>
            <a:endParaRPr lang="en-US"/>
          </a:p>
        </p:txBody>
      </p:sp>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Office Theme">
  <a:themeElements>
    <a:clrScheme name="Enterprise Colors">
      <a:dk1>
        <a:srgbClr val="052656"/>
      </a:dk1>
      <a:lt1>
        <a:sysClr val="window" lastClr="FFFFFF"/>
      </a:lt1>
      <a:dk2>
        <a:srgbClr val="DAD3C6"/>
      </a:dk2>
      <a:lt2>
        <a:srgbClr val="F0EEE3"/>
      </a:lt2>
      <a:accent1>
        <a:srgbClr val="CD5B37"/>
      </a:accent1>
      <a:accent2>
        <a:srgbClr val="052656"/>
      </a:accent2>
      <a:accent3>
        <a:srgbClr val="0D887A"/>
      </a:accent3>
      <a:accent4>
        <a:srgbClr val="C98A3D"/>
      </a:accent4>
      <a:accent5>
        <a:srgbClr val="395599"/>
      </a:accent5>
      <a:accent6>
        <a:srgbClr val="7D3A76"/>
      </a:accent6>
      <a:hlink>
        <a:srgbClr val="0563C1"/>
      </a:hlink>
      <a:folHlink>
        <a:srgbClr val="954F72"/>
      </a:folHlink>
    </a:clrScheme>
    <a:fontScheme name="Enterprise Office Fonts">
      <a:majorFont>
        <a:latin typeface="Public Sans"/>
        <a:ea typeface=""/>
        <a:cs typeface=""/>
      </a:majorFont>
      <a:minorFont>
        <a:latin typeface="Public Sans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00" dirty="0" err="1" smtClean="0">
            <a:solidFill>
              <a:schemeClr val="tx1"/>
            </a:solidFill>
          </a:defRPr>
        </a:defPPr>
      </a:lstStyle>
    </a:txDef>
  </a:objectDefaults>
  <a:extraClrSchemeLst/>
  <a:extLst>
    <a:ext uri="{05A4C25C-085E-4340-85A3-A5531E510DB2}">
      <thm15:themeFamily xmlns:thm15="http://schemas.microsoft.com/office/thememl/2012/main" name="BDW005_Enterprise PPT Template_20210610_1e.potx" id="{2C3ADF81-9041-44DE-A242-F074CAFA8180}" vid="{F6EA9726-C65C-4E64-93F8-DFC1662EF573}"/>
    </a:ext>
  </a:ext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B5182B5A121CD48A8F156C543EF74C1" ma:contentTypeVersion="11" ma:contentTypeDescription="Create a new document." ma:contentTypeScope="" ma:versionID="67bbd4551ec148fc592f3d38ec79879e">
  <xsd:schema xmlns:xsd="http://www.w3.org/2001/XMLSchema" xmlns:xs="http://www.w3.org/2001/XMLSchema" xmlns:p="http://schemas.microsoft.com/office/2006/metadata/properties" xmlns:ns2="d2db5205-2658-4b7c-8896-078eb332b3ca" xmlns:ns3="a01ef4d8-cf42-444b-9b7e-0593668e5406" targetNamespace="http://schemas.microsoft.com/office/2006/metadata/properties" ma:root="true" ma:fieldsID="e76c1e41c7ed05d1a3664655cecf5b07" ns2:_="" ns3:_="">
    <xsd:import namespace="d2db5205-2658-4b7c-8896-078eb332b3ca"/>
    <xsd:import namespace="a01ef4d8-cf42-444b-9b7e-0593668e540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db5205-2658-4b7c-8896-078eb332b3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01ef4d8-cf42-444b-9b7e-0593668e54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01ef4d8-cf42-444b-9b7e-0593668e5406">
      <UserInfo>
        <DisplayName>Rodgers, Jennie</DisplayName>
        <AccountId>32</AccountId>
        <AccountType/>
      </UserInfo>
      <UserInfo>
        <DisplayName>Wolff, Robin</DisplayName>
        <AccountId>12</AccountId>
        <AccountType/>
      </UserInfo>
      <UserInfo>
        <DisplayName>Norwood, Adrienne</DisplayName>
        <AccountId>9</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85D552E-620B-497E-B02A-99533BD89A46}">
  <ds:schemaRefs>
    <ds:schemaRef ds:uri="a01ef4d8-cf42-444b-9b7e-0593668e5406"/>
    <ds:schemaRef ds:uri="d2db5205-2658-4b7c-8896-078eb332b3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3DD14C-DAD8-4178-AE92-DEC08A6C120A}">
  <ds:schemaRefs>
    <ds:schemaRef ds:uri="a01ef4d8-cf42-444b-9b7e-0593668e5406"/>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DC4E729B-F1B6-46C5-AC13-87E2E4F154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28</Slides>
  <Notes>10</Notes>
  <HiddenSlides>0</HiddenSlide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1_Office Theme</vt:lpstr>
      <vt:lpstr>Gallery</vt:lpstr>
      <vt:lpstr>office theme</vt:lpstr>
      <vt:lpstr>PowerPoint Presentation</vt:lpstr>
      <vt:lpstr>Housekeeping</vt:lpstr>
      <vt:lpstr>Land  Acknowledgment</vt:lpstr>
      <vt:lpstr>PowerPoint Presentation</vt:lpstr>
      <vt:lpstr>PowerPoint Presentation</vt:lpstr>
      <vt:lpstr>SOUTHEAST RURAL PRESERVATION ACADEMY</vt:lpstr>
      <vt:lpstr>PowerPoint Presentation</vt:lpstr>
      <vt:lpstr>Jim Howell  for Gibson consulting, LLC </vt:lpstr>
      <vt:lpstr>Capital Needs Assessment </vt:lpstr>
      <vt:lpstr>What does THE cna affect?</vt:lpstr>
      <vt:lpstr>RENTS, RESERVES &amp; CASH FLOWS ARE IMPACTED BY EACH OTHER AND REHAB  ACCESSIBILITY AFFECTS REHAB BUDGET</vt:lpstr>
      <vt:lpstr>OWNER FUNDED IMPROVEMENTS</vt:lpstr>
      <vt:lpstr>QUALITY OF REHABILITATION and IMPROVEMENTS</vt:lpstr>
      <vt:lpstr>Questions? </vt:lpstr>
      <vt:lpstr>Marty miller  Office of rural and farmworker housing </vt:lpstr>
      <vt:lpstr>Capital Needs Assessment (C.N.A.), Architects &amp; Scope of Work</vt:lpstr>
      <vt:lpstr>Capital Needs Assessment </vt:lpstr>
      <vt:lpstr>Capital Needs Assessment </vt:lpstr>
      <vt:lpstr>Contract: USDA Unnumbered Letter (UL)</vt:lpstr>
      <vt:lpstr>Overview of Process:</vt:lpstr>
      <vt:lpstr>Preparation: 48-hour notice</vt:lpstr>
      <vt:lpstr>The Site Visit</vt:lpstr>
      <vt:lpstr>Other</vt:lpstr>
      <vt:lpstr>The Report</vt:lpstr>
      <vt:lpstr>PowerPoint Presentation</vt:lpstr>
      <vt:lpstr>PowerPoint Presentation</vt:lpstr>
      <vt:lpstr>Questions? </vt:lpstr>
      <vt:lpstr>PLEASE TAKE OUR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2022-06-22T10:30:00Z</dcterms:created>
  <dcterms:modified xsi:type="dcterms:W3CDTF">2022-06-29T13:40:37Z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0x0101002B5182B5A121CD48A8F156C543EF74C1</vt:lpwstr>
  </property>
</Properties>
</file>