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7"/>
  </p:notesMasterIdLst>
  <p:sldIdLst>
    <p:sldId id="429" r:id="rId6"/>
    <p:sldId id="299" r:id="rId7"/>
    <p:sldId id="419" r:id="rId8"/>
    <p:sldId id="420" r:id="rId9"/>
    <p:sldId id="421" r:id="rId10"/>
    <p:sldId id="422" r:id="rId11"/>
    <p:sldId id="427" r:id="rId12"/>
    <p:sldId id="424" r:id="rId13"/>
    <p:sldId id="432" r:id="rId14"/>
    <p:sldId id="433" r:id="rId15"/>
    <p:sldId id="426" r:id="rId16"/>
    <p:sldId id="428" r:id="rId17"/>
    <p:sldId id="418" r:id="rId18"/>
    <p:sldId id="304" r:id="rId19"/>
    <p:sldId id="431" r:id="rId20"/>
    <p:sldId id="430" r:id="rId21"/>
    <p:sldId id="437" r:id="rId22"/>
    <p:sldId id="438" r:id="rId23"/>
    <p:sldId id="434" r:id="rId24"/>
    <p:sldId id="435" r:id="rId25"/>
    <p:sldId id="43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612796-67C8-4249-BD28-C83BE427C648}" v="191" dt="2021-06-04T19:07:57.2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erson, Susan" userId="9b91b112-cdd3-480c-a247-c98fb9247968" providerId="ADAL" clId="{51612796-67C8-4249-BD28-C83BE427C648}"/>
    <pc:docChg chg="custSel modSld">
      <pc:chgData name="Anderson, Susan" userId="9b91b112-cdd3-480c-a247-c98fb9247968" providerId="ADAL" clId="{51612796-67C8-4249-BD28-C83BE427C648}" dt="2021-06-04T19:07:57.220" v="184" actId="33524"/>
      <pc:docMkLst>
        <pc:docMk/>
      </pc:docMkLst>
      <pc:sldChg chg="modNotesTx">
        <pc:chgData name="Anderson, Susan" userId="9b91b112-cdd3-480c-a247-c98fb9247968" providerId="ADAL" clId="{51612796-67C8-4249-BD28-C83BE427C648}" dt="2021-06-04T19:06:33.086" v="157" actId="20577"/>
        <pc:sldMkLst>
          <pc:docMk/>
          <pc:sldMk cId="929160565" sldId="422"/>
        </pc:sldMkLst>
      </pc:sldChg>
      <pc:sldChg chg="modSp mod modNotesTx">
        <pc:chgData name="Anderson, Susan" userId="9b91b112-cdd3-480c-a247-c98fb9247968" providerId="ADAL" clId="{51612796-67C8-4249-BD28-C83BE427C648}" dt="2021-06-04T19:07:57.220" v="184" actId="33524"/>
        <pc:sldMkLst>
          <pc:docMk/>
          <pc:sldMk cId="2794629651" sldId="433"/>
        </pc:sldMkLst>
        <pc:spChg chg="mod">
          <ac:chgData name="Anderson, Susan" userId="9b91b112-cdd3-480c-a247-c98fb9247968" providerId="ADAL" clId="{51612796-67C8-4249-BD28-C83BE427C648}" dt="2021-06-04T19:07:57.220" v="184" actId="33524"/>
          <ac:spMkLst>
            <pc:docMk/>
            <pc:sldMk cId="2794629651" sldId="433"/>
            <ac:spMk id="11" creationId="{D33EE1F5-8DD7-4614-9C3C-5AA2E8FA731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E2B839-356E-45DA-8CE1-CBE15F7D7CFA}" type="doc">
      <dgm:prSet loTypeId="urn:microsoft.com/office/officeart/2005/8/layout/hList1" loCatId="list" qsTypeId="urn:microsoft.com/office/officeart/2005/8/quickstyle/simple3" qsCatId="simple" csTypeId="urn:microsoft.com/office/officeart/2005/8/colors/accent2_2" csCatId="accent2" phldr="1"/>
      <dgm:spPr/>
      <dgm:t>
        <a:bodyPr/>
        <a:lstStyle/>
        <a:p>
          <a:endParaRPr lang="en-US"/>
        </a:p>
      </dgm:t>
    </dgm:pt>
    <dgm:pt modelId="{090274FF-076D-44FF-99AA-AE675B154390}">
      <dgm:prSet phldrT="[Text]"/>
      <dgm:spPr>
        <a:ln>
          <a:noFill/>
        </a:ln>
      </dgm:spPr>
      <dgm:t>
        <a:bodyPr/>
        <a:lstStyle/>
        <a:p>
          <a:r>
            <a:rPr lang="en-US" b="1"/>
            <a:t>Low-income rental units</a:t>
          </a:r>
        </a:p>
      </dgm:t>
    </dgm:pt>
    <dgm:pt modelId="{57691383-42D0-43F6-B41A-4775F3F6CB77}" type="parTrans" cxnId="{973A15EF-3652-4F96-A730-C373B087BE24}">
      <dgm:prSet/>
      <dgm:spPr/>
      <dgm:t>
        <a:bodyPr/>
        <a:lstStyle/>
        <a:p>
          <a:endParaRPr lang="en-US"/>
        </a:p>
      </dgm:t>
    </dgm:pt>
    <dgm:pt modelId="{39C1FBAA-C363-407F-BD73-03C177F5C236}" type="sibTrans" cxnId="{973A15EF-3652-4F96-A730-C373B087BE24}">
      <dgm:prSet/>
      <dgm:spPr/>
      <dgm:t>
        <a:bodyPr/>
        <a:lstStyle/>
        <a:p>
          <a:endParaRPr lang="en-US"/>
        </a:p>
      </dgm:t>
    </dgm:pt>
    <dgm:pt modelId="{234DD2B3-EFCE-486E-A14B-2584DA187819}">
      <dgm:prSet phldrT="[Text]"/>
      <dgm:spPr>
        <a:ln>
          <a:noFill/>
        </a:ln>
      </dgm:spPr>
      <dgm:t>
        <a:bodyPr/>
        <a:lstStyle/>
        <a:p>
          <a:r>
            <a:rPr lang="en-US" b="1"/>
            <a:t>Mutual Help</a:t>
          </a:r>
        </a:p>
      </dgm:t>
    </dgm:pt>
    <dgm:pt modelId="{7E98D0BB-7152-4174-9626-BD65F768BC28}" type="parTrans" cxnId="{A6867B90-D706-42E0-AD4E-18841F83B457}">
      <dgm:prSet/>
      <dgm:spPr/>
      <dgm:t>
        <a:bodyPr/>
        <a:lstStyle/>
        <a:p>
          <a:endParaRPr lang="en-US"/>
        </a:p>
      </dgm:t>
    </dgm:pt>
    <dgm:pt modelId="{700FB37C-BC55-4B48-89E9-67C25380F8E5}" type="sibTrans" cxnId="{A6867B90-D706-42E0-AD4E-18841F83B457}">
      <dgm:prSet/>
      <dgm:spPr/>
      <dgm:t>
        <a:bodyPr/>
        <a:lstStyle/>
        <a:p>
          <a:endParaRPr lang="en-US"/>
        </a:p>
      </dgm:t>
    </dgm:pt>
    <dgm:pt modelId="{62969416-B05C-418C-AB81-7A71C3F318CB}">
      <dgm:prSet phldrT="[Text]"/>
      <dgm:spPr>
        <a:ln w="38100">
          <a:noFill/>
        </a:ln>
      </dgm:spPr>
      <dgm:t>
        <a:bodyPr/>
        <a:lstStyle/>
        <a:p>
          <a:r>
            <a:rPr lang="en-US" b="1"/>
            <a:t>Homeownership</a:t>
          </a:r>
        </a:p>
      </dgm:t>
    </dgm:pt>
    <dgm:pt modelId="{74137347-E152-418D-9160-B04AB6E98239}" type="parTrans" cxnId="{C3594C45-2A1B-4EF9-977F-0C0F1177CDE6}">
      <dgm:prSet/>
      <dgm:spPr/>
      <dgm:t>
        <a:bodyPr/>
        <a:lstStyle/>
        <a:p>
          <a:endParaRPr lang="en-US"/>
        </a:p>
      </dgm:t>
    </dgm:pt>
    <dgm:pt modelId="{9040A7BF-605D-4D03-949F-86A83A19E14D}" type="sibTrans" cxnId="{C3594C45-2A1B-4EF9-977F-0C0F1177CDE6}">
      <dgm:prSet/>
      <dgm:spPr/>
      <dgm:t>
        <a:bodyPr/>
        <a:lstStyle/>
        <a:p>
          <a:endParaRPr lang="en-US"/>
        </a:p>
      </dgm:t>
    </dgm:pt>
    <dgm:pt modelId="{A0251EFF-61B0-4708-95CD-3F30EBC1CAC6}">
      <dgm:prSet phldrT="[Text]"/>
      <dgm:spPr/>
      <dgm:t>
        <a:bodyPr/>
        <a:lstStyle/>
        <a:p>
          <a:r>
            <a:rPr lang="en-US"/>
            <a:t>Monthly rent based on income</a:t>
          </a:r>
        </a:p>
      </dgm:t>
    </dgm:pt>
    <dgm:pt modelId="{1A7FF4FA-8A95-40F2-B8BA-A93CA4738807}" type="parTrans" cxnId="{0FB8F7D8-0187-423F-A7BE-CAE7BDDFCA08}">
      <dgm:prSet/>
      <dgm:spPr/>
      <dgm:t>
        <a:bodyPr/>
        <a:lstStyle/>
        <a:p>
          <a:endParaRPr lang="en-US"/>
        </a:p>
      </dgm:t>
    </dgm:pt>
    <dgm:pt modelId="{1415EED5-8723-4000-B6E8-5D65899F69B4}" type="sibTrans" cxnId="{0FB8F7D8-0187-423F-A7BE-CAE7BDDFCA08}">
      <dgm:prSet/>
      <dgm:spPr/>
      <dgm:t>
        <a:bodyPr/>
        <a:lstStyle/>
        <a:p>
          <a:endParaRPr lang="en-US"/>
        </a:p>
      </dgm:t>
    </dgm:pt>
    <dgm:pt modelId="{C37B2A00-927B-4530-AB45-51D19497D905}">
      <dgm:prSet phldrT="[Text]"/>
      <dgm:spPr/>
      <dgm:t>
        <a:bodyPr/>
        <a:lstStyle/>
        <a:p>
          <a:r>
            <a:rPr lang="en-US"/>
            <a:t>No incentive to increase income</a:t>
          </a:r>
        </a:p>
      </dgm:t>
    </dgm:pt>
    <dgm:pt modelId="{2A4C486F-C214-41E0-A706-9ACD62153A0C}" type="parTrans" cxnId="{96CD883D-BF0B-4093-AF7A-79C67D98AF0A}">
      <dgm:prSet/>
      <dgm:spPr/>
      <dgm:t>
        <a:bodyPr/>
        <a:lstStyle/>
        <a:p>
          <a:endParaRPr lang="en-US"/>
        </a:p>
      </dgm:t>
    </dgm:pt>
    <dgm:pt modelId="{1E5F37A4-DD25-4430-97E8-0DD941DCB5FE}" type="sibTrans" cxnId="{96CD883D-BF0B-4093-AF7A-79C67D98AF0A}">
      <dgm:prSet/>
      <dgm:spPr/>
      <dgm:t>
        <a:bodyPr/>
        <a:lstStyle/>
        <a:p>
          <a:endParaRPr lang="en-US"/>
        </a:p>
      </dgm:t>
    </dgm:pt>
    <dgm:pt modelId="{5C7DA024-F921-4FEF-841A-3F26061BC34C}">
      <dgm:prSet phldrT="[Text]"/>
      <dgm:spPr/>
      <dgm:t>
        <a:bodyPr/>
        <a:lstStyle/>
        <a:p>
          <a:r>
            <a:rPr lang="en-US"/>
            <a:t>Being phased out </a:t>
          </a:r>
        </a:p>
      </dgm:t>
    </dgm:pt>
    <dgm:pt modelId="{2864ACB3-AB76-4D65-92C5-2E6ECFAF9EDD}" type="parTrans" cxnId="{81CEF7FA-2CCA-40FA-848E-70AFA937EA72}">
      <dgm:prSet/>
      <dgm:spPr/>
      <dgm:t>
        <a:bodyPr/>
        <a:lstStyle/>
        <a:p>
          <a:endParaRPr lang="en-US"/>
        </a:p>
      </dgm:t>
    </dgm:pt>
    <dgm:pt modelId="{B2D7329F-1087-44A1-B919-069D4773D3AA}" type="sibTrans" cxnId="{81CEF7FA-2CCA-40FA-848E-70AFA937EA72}">
      <dgm:prSet/>
      <dgm:spPr/>
      <dgm:t>
        <a:bodyPr/>
        <a:lstStyle/>
        <a:p>
          <a:endParaRPr lang="en-US"/>
        </a:p>
      </dgm:t>
    </dgm:pt>
    <dgm:pt modelId="{F0033492-31EF-40F8-BCB9-73EB8E653F2F}">
      <dgm:prSet phldrT="[Text]"/>
      <dgm:spPr/>
      <dgm:t>
        <a:bodyPr/>
        <a:lstStyle/>
        <a:p>
          <a:endParaRPr lang="en-US"/>
        </a:p>
      </dgm:t>
    </dgm:pt>
    <dgm:pt modelId="{E500AEA6-30E0-49BD-9C32-F25BF1EC9563}" type="parTrans" cxnId="{D64CDC2C-0048-4E93-BEF8-3FC83D0AAEA0}">
      <dgm:prSet/>
      <dgm:spPr/>
      <dgm:t>
        <a:bodyPr/>
        <a:lstStyle/>
        <a:p>
          <a:endParaRPr lang="en-US"/>
        </a:p>
      </dgm:t>
    </dgm:pt>
    <dgm:pt modelId="{57357ECA-8F80-4654-97D8-CD7CFCC10BC3}" type="sibTrans" cxnId="{D64CDC2C-0048-4E93-BEF8-3FC83D0AAEA0}">
      <dgm:prSet/>
      <dgm:spPr/>
      <dgm:t>
        <a:bodyPr/>
        <a:lstStyle/>
        <a:p>
          <a:endParaRPr lang="en-US"/>
        </a:p>
      </dgm:t>
    </dgm:pt>
    <dgm:pt modelId="{6149A365-AF3F-430C-9DC2-3B9296A779CC}">
      <dgm:prSet phldrT="[Text]"/>
      <dgm:spPr>
        <a:ln w="38100">
          <a:noFill/>
        </a:ln>
      </dgm:spPr>
      <dgm:t>
        <a:bodyPr/>
        <a:lstStyle/>
        <a:p>
          <a:r>
            <a:rPr lang="en-US"/>
            <a:t>Monthly payments based on ability to qualify</a:t>
          </a:r>
        </a:p>
      </dgm:t>
    </dgm:pt>
    <dgm:pt modelId="{BA7951D7-674C-46CF-B80B-3B66E3BC9AD2}" type="parTrans" cxnId="{5F2DF3E6-DC19-4229-8E89-81FE12FCE3A8}">
      <dgm:prSet/>
      <dgm:spPr/>
      <dgm:t>
        <a:bodyPr/>
        <a:lstStyle/>
        <a:p>
          <a:endParaRPr lang="en-US"/>
        </a:p>
      </dgm:t>
    </dgm:pt>
    <dgm:pt modelId="{9BA8E627-C552-4B8E-A7EC-9837FC8E5981}" type="sibTrans" cxnId="{5F2DF3E6-DC19-4229-8E89-81FE12FCE3A8}">
      <dgm:prSet/>
      <dgm:spPr/>
      <dgm:t>
        <a:bodyPr/>
        <a:lstStyle/>
        <a:p>
          <a:endParaRPr lang="en-US"/>
        </a:p>
      </dgm:t>
    </dgm:pt>
    <dgm:pt modelId="{8E635FA9-1F7F-4E8F-BE1E-55022073BDD2}">
      <dgm:prSet phldrT="[Text]"/>
      <dgm:spPr>
        <a:ln w="38100">
          <a:noFill/>
        </a:ln>
      </dgm:spPr>
      <dgm:t>
        <a:bodyPr/>
        <a:lstStyle/>
        <a:p>
          <a:endParaRPr lang="en-US"/>
        </a:p>
      </dgm:t>
    </dgm:pt>
    <dgm:pt modelId="{3EE724AA-B751-4830-AE22-833C40522E0D}" type="parTrans" cxnId="{78CDC84C-F283-490D-9F32-BE4CC7B73E55}">
      <dgm:prSet/>
      <dgm:spPr/>
      <dgm:t>
        <a:bodyPr/>
        <a:lstStyle/>
        <a:p>
          <a:endParaRPr lang="en-US"/>
        </a:p>
      </dgm:t>
    </dgm:pt>
    <dgm:pt modelId="{4524259F-64D9-4AE7-894E-B009C2629766}" type="sibTrans" cxnId="{78CDC84C-F283-490D-9F32-BE4CC7B73E55}">
      <dgm:prSet/>
      <dgm:spPr/>
      <dgm:t>
        <a:bodyPr/>
        <a:lstStyle/>
        <a:p>
          <a:endParaRPr lang="en-US"/>
        </a:p>
      </dgm:t>
    </dgm:pt>
    <dgm:pt modelId="{5FFB204C-F640-45B7-8975-AD57EAE71002}">
      <dgm:prSet phldrT="[Text]"/>
      <dgm:spPr/>
      <dgm:t>
        <a:bodyPr/>
        <a:lstStyle/>
        <a:p>
          <a:r>
            <a:rPr lang="en-US"/>
            <a:t>Long waiting list</a:t>
          </a:r>
        </a:p>
      </dgm:t>
    </dgm:pt>
    <dgm:pt modelId="{97DCEA22-209A-42B7-B330-904781F1E06D}" type="parTrans" cxnId="{3E4E7AEE-50C9-4CD4-A566-735EBBBCB834}">
      <dgm:prSet/>
      <dgm:spPr/>
      <dgm:t>
        <a:bodyPr/>
        <a:lstStyle/>
        <a:p>
          <a:endParaRPr lang="en-US"/>
        </a:p>
      </dgm:t>
    </dgm:pt>
    <dgm:pt modelId="{85938743-AC99-443C-92EE-5D0F23EEABC4}" type="sibTrans" cxnId="{3E4E7AEE-50C9-4CD4-A566-735EBBBCB834}">
      <dgm:prSet/>
      <dgm:spPr/>
      <dgm:t>
        <a:bodyPr/>
        <a:lstStyle/>
        <a:p>
          <a:endParaRPr lang="en-US"/>
        </a:p>
      </dgm:t>
    </dgm:pt>
    <dgm:pt modelId="{166E2C91-4388-4862-A698-B6BDB490C461}">
      <dgm:prSet phldrT="[Text]"/>
      <dgm:spPr/>
      <dgm:t>
        <a:bodyPr/>
        <a:lstStyle/>
        <a:p>
          <a:endParaRPr lang="en-US"/>
        </a:p>
      </dgm:t>
    </dgm:pt>
    <dgm:pt modelId="{E03E609F-5F81-4762-AFA9-3BDBBC3AAAAA}" type="parTrans" cxnId="{14D184EC-2210-481C-9B6B-38859F349B33}">
      <dgm:prSet/>
      <dgm:spPr/>
      <dgm:t>
        <a:bodyPr/>
        <a:lstStyle/>
        <a:p>
          <a:endParaRPr lang="en-US"/>
        </a:p>
      </dgm:t>
    </dgm:pt>
    <dgm:pt modelId="{111B9E8D-05D0-49F0-A84F-B7E23A282656}" type="sibTrans" cxnId="{14D184EC-2210-481C-9B6B-38859F349B33}">
      <dgm:prSet/>
      <dgm:spPr/>
      <dgm:t>
        <a:bodyPr/>
        <a:lstStyle/>
        <a:p>
          <a:endParaRPr lang="en-US"/>
        </a:p>
      </dgm:t>
    </dgm:pt>
    <dgm:pt modelId="{1AE4FC1E-34FC-45A2-B841-E06486B79418}">
      <dgm:prSet phldrT="[Text]"/>
      <dgm:spPr>
        <a:ln w="38100">
          <a:noFill/>
        </a:ln>
      </dgm:spPr>
      <dgm:t>
        <a:bodyPr/>
        <a:lstStyle/>
        <a:p>
          <a:r>
            <a:rPr lang="en-US"/>
            <a:t>Financed with mortgage loan</a:t>
          </a:r>
        </a:p>
      </dgm:t>
    </dgm:pt>
    <dgm:pt modelId="{0BACAA4B-1A85-494B-869E-FCC2246DB02B}" type="parTrans" cxnId="{E560DBCE-5C7E-407B-8AE1-994D54A4A2C4}">
      <dgm:prSet/>
      <dgm:spPr/>
      <dgm:t>
        <a:bodyPr/>
        <a:lstStyle/>
        <a:p>
          <a:endParaRPr lang="en-US"/>
        </a:p>
      </dgm:t>
    </dgm:pt>
    <dgm:pt modelId="{89371568-20B7-4A9D-A2F6-54D534FBD2E9}" type="sibTrans" cxnId="{E560DBCE-5C7E-407B-8AE1-994D54A4A2C4}">
      <dgm:prSet/>
      <dgm:spPr/>
      <dgm:t>
        <a:bodyPr/>
        <a:lstStyle/>
        <a:p>
          <a:endParaRPr lang="en-US"/>
        </a:p>
      </dgm:t>
    </dgm:pt>
    <dgm:pt modelId="{A802C834-244D-421B-976E-D0B50CA43578}">
      <dgm:prSet phldrT="[Text]"/>
      <dgm:spPr/>
      <dgm:t>
        <a:bodyPr/>
        <a:lstStyle/>
        <a:p>
          <a:r>
            <a:rPr lang="en-US"/>
            <a:t>Title conveyance issues</a:t>
          </a:r>
        </a:p>
      </dgm:t>
    </dgm:pt>
    <dgm:pt modelId="{3192DF4F-F008-4042-AD36-657E526B3460}" type="parTrans" cxnId="{E8A95A42-A193-4489-8080-251FFD08C2AB}">
      <dgm:prSet/>
      <dgm:spPr/>
      <dgm:t>
        <a:bodyPr/>
        <a:lstStyle/>
        <a:p>
          <a:endParaRPr lang="en-US"/>
        </a:p>
      </dgm:t>
    </dgm:pt>
    <dgm:pt modelId="{9B44B232-00FB-4210-8598-ACFB12B9EF13}" type="sibTrans" cxnId="{E8A95A42-A193-4489-8080-251FFD08C2AB}">
      <dgm:prSet/>
      <dgm:spPr/>
      <dgm:t>
        <a:bodyPr/>
        <a:lstStyle/>
        <a:p>
          <a:endParaRPr lang="en-US"/>
        </a:p>
      </dgm:t>
    </dgm:pt>
    <dgm:pt modelId="{47A99C20-19E2-4BE9-951E-A48D517A5C08}">
      <dgm:prSet phldrT="[Text]"/>
      <dgm:spPr/>
      <dgm:t>
        <a:bodyPr/>
        <a:lstStyle/>
        <a:p>
          <a:endParaRPr lang="en-US"/>
        </a:p>
      </dgm:t>
    </dgm:pt>
    <dgm:pt modelId="{9149F9B7-1950-4254-A4DA-8272C2D4B71D}" type="parTrans" cxnId="{360C0830-E68C-4186-B02C-68006AB3C01C}">
      <dgm:prSet/>
      <dgm:spPr/>
      <dgm:t>
        <a:bodyPr/>
        <a:lstStyle/>
        <a:p>
          <a:endParaRPr lang="en-US"/>
        </a:p>
      </dgm:t>
    </dgm:pt>
    <dgm:pt modelId="{F993E97F-630F-4A9E-9DEB-D52D9FD7207A}" type="sibTrans" cxnId="{360C0830-E68C-4186-B02C-68006AB3C01C}">
      <dgm:prSet/>
      <dgm:spPr/>
      <dgm:t>
        <a:bodyPr/>
        <a:lstStyle/>
        <a:p>
          <a:endParaRPr lang="en-US"/>
        </a:p>
      </dgm:t>
    </dgm:pt>
    <dgm:pt modelId="{97371F6B-5A11-4A8A-94E4-6D22BA6C9B1E}">
      <dgm:prSet phldrT="[Text]"/>
      <dgm:spPr>
        <a:ln w="38100">
          <a:noFill/>
        </a:ln>
      </dgm:spPr>
      <dgm:t>
        <a:bodyPr/>
        <a:lstStyle/>
        <a:p>
          <a:r>
            <a:rPr lang="en-US"/>
            <a:t>Builds assets to pass on to future generations</a:t>
          </a:r>
        </a:p>
      </dgm:t>
    </dgm:pt>
    <dgm:pt modelId="{827790EC-AB31-4459-8131-87E8C18B3DC5}" type="parTrans" cxnId="{F035FB7B-846C-4F39-ADF0-3C0E4CC273B6}">
      <dgm:prSet/>
      <dgm:spPr/>
      <dgm:t>
        <a:bodyPr/>
        <a:lstStyle/>
        <a:p>
          <a:endParaRPr lang="en-US"/>
        </a:p>
      </dgm:t>
    </dgm:pt>
    <dgm:pt modelId="{360CD8AF-910A-42FA-A688-0CFF3C5CF4DE}" type="sibTrans" cxnId="{F035FB7B-846C-4F39-ADF0-3C0E4CC273B6}">
      <dgm:prSet/>
      <dgm:spPr/>
      <dgm:t>
        <a:bodyPr/>
        <a:lstStyle/>
        <a:p>
          <a:endParaRPr lang="en-US"/>
        </a:p>
      </dgm:t>
    </dgm:pt>
    <dgm:pt modelId="{05E1E390-9E7B-46C0-8E5B-403FB1F152D5}">
      <dgm:prSet phldrT="[Text]"/>
      <dgm:spPr>
        <a:ln w="38100">
          <a:noFill/>
        </a:ln>
      </dgm:spPr>
      <dgm:t>
        <a:bodyPr/>
        <a:lstStyle/>
        <a:p>
          <a:endParaRPr lang="en-US"/>
        </a:p>
      </dgm:t>
    </dgm:pt>
    <dgm:pt modelId="{82383D28-A9AA-4F09-A089-6CB87C923EF9}" type="parTrans" cxnId="{94C45D01-F9ED-48ED-A4DB-813C7D6944EB}">
      <dgm:prSet/>
      <dgm:spPr/>
      <dgm:t>
        <a:bodyPr/>
        <a:lstStyle/>
        <a:p>
          <a:endParaRPr lang="en-US"/>
        </a:p>
      </dgm:t>
    </dgm:pt>
    <dgm:pt modelId="{1585137D-712C-4704-B87A-E9957DEBCCD1}" type="sibTrans" cxnId="{94C45D01-F9ED-48ED-A4DB-813C7D6944EB}">
      <dgm:prSet/>
      <dgm:spPr/>
      <dgm:t>
        <a:bodyPr/>
        <a:lstStyle/>
        <a:p>
          <a:endParaRPr lang="en-US"/>
        </a:p>
      </dgm:t>
    </dgm:pt>
    <dgm:pt modelId="{0BDEF8B2-90FF-424E-BA4E-1CC472EA465D}">
      <dgm:prSet phldrT="[Text]"/>
      <dgm:spPr/>
      <dgm:t>
        <a:bodyPr/>
        <a:lstStyle/>
        <a:p>
          <a:r>
            <a:rPr lang="en-US"/>
            <a:t>Hard to transition from being a tenant to a homeowner because of reliance on housing authority</a:t>
          </a:r>
        </a:p>
      </dgm:t>
    </dgm:pt>
    <dgm:pt modelId="{35C394EE-7347-49DE-838A-538AF774DE8F}" type="parTrans" cxnId="{C8E1AAF7-3699-4724-96DB-161BC10C9514}">
      <dgm:prSet/>
      <dgm:spPr/>
      <dgm:t>
        <a:bodyPr/>
        <a:lstStyle/>
        <a:p>
          <a:endParaRPr lang="en-US"/>
        </a:p>
      </dgm:t>
    </dgm:pt>
    <dgm:pt modelId="{D61740AE-EBDE-4DD5-A495-5CF0C044D386}" type="sibTrans" cxnId="{C8E1AAF7-3699-4724-96DB-161BC10C9514}">
      <dgm:prSet/>
      <dgm:spPr/>
      <dgm:t>
        <a:bodyPr/>
        <a:lstStyle/>
        <a:p>
          <a:endParaRPr lang="en-US"/>
        </a:p>
      </dgm:t>
    </dgm:pt>
    <dgm:pt modelId="{E7502915-3C60-4F35-8EAA-AB51756B82E6}">
      <dgm:prSet phldrT="[Text]"/>
      <dgm:spPr/>
      <dgm:t>
        <a:bodyPr/>
        <a:lstStyle/>
        <a:p>
          <a:endParaRPr lang="en-US"/>
        </a:p>
      </dgm:t>
    </dgm:pt>
    <dgm:pt modelId="{33DA49A5-8169-4449-BA74-CAA413456405}" type="parTrans" cxnId="{3CAF2727-021C-4EBE-A2E7-B0836636FEFF}">
      <dgm:prSet/>
      <dgm:spPr/>
      <dgm:t>
        <a:bodyPr/>
        <a:lstStyle/>
        <a:p>
          <a:endParaRPr lang="en-US"/>
        </a:p>
      </dgm:t>
    </dgm:pt>
    <dgm:pt modelId="{D0969D32-A305-4AFF-8F6B-011C0E1E8F10}" type="sibTrans" cxnId="{3CAF2727-021C-4EBE-A2E7-B0836636FEFF}">
      <dgm:prSet/>
      <dgm:spPr/>
      <dgm:t>
        <a:bodyPr/>
        <a:lstStyle/>
        <a:p>
          <a:endParaRPr lang="en-US"/>
        </a:p>
      </dgm:t>
    </dgm:pt>
    <dgm:pt modelId="{6DDB2858-17D3-4F40-92C2-8D7233F1CA03}" type="pres">
      <dgm:prSet presAssocID="{A8E2B839-356E-45DA-8CE1-CBE15F7D7CFA}" presName="Name0" presStyleCnt="0">
        <dgm:presLayoutVars>
          <dgm:dir/>
          <dgm:animLvl val="lvl"/>
          <dgm:resizeHandles val="exact"/>
        </dgm:presLayoutVars>
      </dgm:prSet>
      <dgm:spPr/>
    </dgm:pt>
    <dgm:pt modelId="{550A3940-EC29-4C0A-B923-57EECC4AFF2F}" type="pres">
      <dgm:prSet presAssocID="{090274FF-076D-44FF-99AA-AE675B154390}" presName="composite" presStyleCnt="0"/>
      <dgm:spPr/>
    </dgm:pt>
    <dgm:pt modelId="{32D3040F-3D22-4904-A873-184DFE679314}" type="pres">
      <dgm:prSet presAssocID="{090274FF-076D-44FF-99AA-AE675B154390}" presName="parTx" presStyleLbl="alignNode1" presStyleIdx="0" presStyleCnt="3">
        <dgm:presLayoutVars>
          <dgm:chMax val="0"/>
          <dgm:chPref val="0"/>
          <dgm:bulletEnabled val="1"/>
        </dgm:presLayoutVars>
      </dgm:prSet>
      <dgm:spPr/>
    </dgm:pt>
    <dgm:pt modelId="{1AC2284C-D9DE-4EBC-884A-093D2B688627}" type="pres">
      <dgm:prSet presAssocID="{090274FF-076D-44FF-99AA-AE675B154390}" presName="desTx" presStyleLbl="alignAccFollowNode1" presStyleIdx="0" presStyleCnt="3">
        <dgm:presLayoutVars>
          <dgm:bulletEnabled val="1"/>
        </dgm:presLayoutVars>
      </dgm:prSet>
      <dgm:spPr/>
    </dgm:pt>
    <dgm:pt modelId="{5B8F5445-965C-428B-8301-C2EDCB8AD687}" type="pres">
      <dgm:prSet presAssocID="{39C1FBAA-C363-407F-BD73-03C177F5C236}" presName="space" presStyleCnt="0"/>
      <dgm:spPr/>
    </dgm:pt>
    <dgm:pt modelId="{4609EA59-FD2D-4C7E-8251-ED32CF3D7680}" type="pres">
      <dgm:prSet presAssocID="{234DD2B3-EFCE-486E-A14B-2584DA187819}" presName="composite" presStyleCnt="0"/>
      <dgm:spPr/>
    </dgm:pt>
    <dgm:pt modelId="{196A7A53-B836-40AB-B843-234EF7DC2228}" type="pres">
      <dgm:prSet presAssocID="{234DD2B3-EFCE-486E-A14B-2584DA187819}" presName="parTx" presStyleLbl="alignNode1" presStyleIdx="1" presStyleCnt="3">
        <dgm:presLayoutVars>
          <dgm:chMax val="0"/>
          <dgm:chPref val="0"/>
          <dgm:bulletEnabled val="1"/>
        </dgm:presLayoutVars>
      </dgm:prSet>
      <dgm:spPr/>
    </dgm:pt>
    <dgm:pt modelId="{6AE45969-CBC2-4950-82C4-CBC8F01573B8}" type="pres">
      <dgm:prSet presAssocID="{234DD2B3-EFCE-486E-A14B-2584DA187819}" presName="desTx" presStyleLbl="alignAccFollowNode1" presStyleIdx="1" presStyleCnt="3">
        <dgm:presLayoutVars>
          <dgm:bulletEnabled val="1"/>
        </dgm:presLayoutVars>
      </dgm:prSet>
      <dgm:spPr/>
    </dgm:pt>
    <dgm:pt modelId="{44499720-0A66-4AF7-9235-F5D00752D8EB}" type="pres">
      <dgm:prSet presAssocID="{700FB37C-BC55-4B48-89E9-67C25380F8E5}" presName="space" presStyleCnt="0"/>
      <dgm:spPr/>
    </dgm:pt>
    <dgm:pt modelId="{060EDF1A-2E4F-449E-A6E9-B6B6239AB1F0}" type="pres">
      <dgm:prSet presAssocID="{62969416-B05C-418C-AB81-7A71C3F318CB}" presName="composite" presStyleCnt="0"/>
      <dgm:spPr/>
    </dgm:pt>
    <dgm:pt modelId="{4B7656AE-8470-4D4F-A4A1-DF3D1FE9B221}" type="pres">
      <dgm:prSet presAssocID="{62969416-B05C-418C-AB81-7A71C3F318CB}" presName="parTx" presStyleLbl="alignNode1" presStyleIdx="2" presStyleCnt="3">
        <dgm:presLayoutVars>
          <dgm:chMax val="0"/>
          <dgm:chPref val="0"/>
          <dgm:bulletEnabled val="1"/>
        </dgm:presLayoutVars>
      </dgm:prSet>
      <dgm:spPr/>
    </dgm:pt>
    <dgm:pt modelId="{CFC5A1CF-2659-4600-B0C3-A00C4D883524}" type="pres">
      <dgm:prSet presAssocID="{62969416-B05C-418C-AB81-7A71C3F318CB}" presName="desTx" presStyleLbl="alignAccFollowNode1" presStyleIdx="2" presStyleCnt="3">
        <dgm:presLayoutVars>
          <dgm:bulletEnabled val="1"/>
        </dgm:presLayoutVars>
      </dgm:prSet>
      <dgm:spPr/>
    </dgm:pt>
  </dgm:ptLst>
  <dgm:cxnLst>
    <dgm:cxn modelId="{94C45D01-F9ED-48ED-A4DB-813C7D6944EB}" srcId="{62969416-B05C-418C-AB81-7A71C3F318CB}" destId="{05E1E390-9E7B-46C0-8E5B-403FB1F152D5}" srcOrd="3" destOrd="0" parTransId="{82383D28-A9AA-4F09-A089-6CB87C923EF9}" sibTransId="{1585137D-712C-4704-B87A-E9957DEBCCD1}"/>
    <dgm:cxn modelId="{EB3D7408-3BC3-41F8-A0BF-2DC6F0E4E542}" type="presOf" srcId="{1AE4FC1E-34FC-45A2-B841-E06486B79418}" destId="{CFC5A1CF-2659-4600-B0C3-A00C4D883524}" srcOrd="0" destOrd="0" presId="urn:microsoft.com/office/officeart/2005/8/layout/hList1"/>
    <dgm:cxn modelId="{4E038D09-DDF9-4B36-88D6-6CB4105E94AC}" type="presOf" srcId="{05E1E390-9E7B-46C0-8E5B-403FB1F152D5}" destId="{CFC5A1CF-2659-4600-B0C3-A00C4D883524}" srcOrd="0" destOrd="3" presId="urn:microsoft.com/office/officeart/2005/8/layout/hList1"/>
    <dgm:cxn modelId="{FA92F712-84FC-4A3F-97EC-36EAF9533077}" type="presOf" srcId="{0BDEF8B2-90FF-424E-BA4E-1CC472EA465D}" destId="{6AE45969-CBC2-4950-82C4-CBC8F01573B8}" srcOrd="0" destOrd="2" presId="urn:microsoft.com/office/officeart/2005/8/layout/hList1"/>
    <dgm:cxn modelId="{EC467515-34E8-4DD6-A950-3E2CB61EC220}" type="presOf" srcId="{47A99C20-19E2-4BE9-951E-A48D517A5C08}" destId="{6AE45969-CBC2-4950-82C4-CBC8F01573B8}" srcOrd="0" destOrd="1" presId="urn:microsoft.com/office/officeart/2005/8/layout/hList1"/>
    <dgm:cxn modelId="{74CE0321-5F69-4BBB-BE96-5649B373DA5C}" type="presOf" srcId="{C37B2A00-927B-4530-AB45-51D19497D905}" destId="{1AC2284C-D9DE-4EBC-884A-093D2B688627}" srcOrd="0" destOrd="2" presId="urn:microsoft.com/office/officeart/2005/8/layout/hList1"/>
    <dgm:cxn modelId="{5C016421-3D7E-49AF-8CF8-3AA4263DB3A4}" type="presOf" srcId="{A8E2B839-356E-45DA-8CE1-CBE15F7D7CFA}" destId="{6DDB2858-17D3-4F40-92C2-8D7233F1CA03}" srcOrd="0" destOrd="0" presId="urn:microsoft.com/office/officeart/2005/8/layout/hList1"/>
    <dgm:cxn modelId="{3CAF2727-021C-4EBE-A2E7-B0836636FEFF}" srcId="{234DD2B3-EFCE-486E-A14B-2584DA187819}" destId="{E7502915-3C60-4F35-8EAA-AB51756B82E6}" srcOrd="3" destOrd="0" parTransId="{33DA49A5-8169-4449-BA74-CAA413456405}" sibTransId="{D0969D32-A305-4AFF-8F6B-011C0E1E8F10}"/>
    <dgm:cxn modelId="{D64CDC2C-0048-4E93-BEF8-3FC83D0AAEA0}" srcId="{090274FF-076D-44FF-99AA-AE675B154390}" destId="{F0033492-31EF-40F8-BCB9-73EB8E653F2F}" srcOrd="1" destOrd="0" parTransId="{E500AEA6-30E0-49BD-9C32-F25BF1EC9563}" sibTransId="{57357ECA-8F80-4654-97D8-CD7CFCC10BC3}"/>
    <dgm:cxn modelId="{653AE42C-77D2-4FDF-ABA7-A3A62D755C80}" type="presOf" srcId="{8E635FA9-1F7F-4E8F-BE1E-55022073BDD2}" destId="{CFC5A1CF-2659-4600-B0C3-A00C4D883524}" srcOrd="0" destOrd="1" presId="urn:microsoft.com/office/officeart/2005/8/layout/hList1"/>
    <dgm:cxn modelId="{360C0830-E68C-4186-B02C-68006AB3C01C}" srcId="{234DD2B3-EFCE-486E-A14B-2584DA187819}" destId="{47A99C20-19E2-4BE9-951E-A48D517A5C08}" srcOrd="1" destOrd="0" parTransId="{9149F9B7-1950-4254-A4DA-8272C2D4B71D}" sibTransId="{F993E97F-630F-4A9E-9DEB-D52D9FD7207A}"/>
    <dgm:cxn modelId="{96CD883D-BF0B-4093-AF7A-79C67D98AF0A}" srcId="{090274FF-076D-44FF-99AA-AE675B154390}" destId="{C37B2A00-927B-4530-AB45-51D19497D905}" srcOrd="2" destOrd="0" parTransId="{2A4C486F-C214-41E0-A706-9ACD62153A0C}" sibTransId="{1E5F37A4-DD25-4430-97E8-0DD941DCB5FE}"/>
    <dgm:cxn modelId="{CC5F913D-8845-450F-9E73-347DD9478F77}" type="presOf" srcId="{090274FF-076D-44FF-99AA-AE675B154390}" destId="{32D3040F-3D22-4904-A873-184DFE679314}" srcOrd="0" destOrd="0" presId="urn:microsoft.com/office/officeart/2005/8/layout/hList1"/>
    <dgm:cxn modelId="{E8A95A42-A193-4489-8080-251FFD08C2AB}" srcId="{234DD2B3-EFCE-486E-A14B-2584DA187819}" destId="{A802C834-244D-421B-976E-D0B50CA43578}" srcOrd="4" destOrd="0" parTransId="{3192DF4F-F008-4042-AD36-657E526B3460}" sibTransId="{9B44B232-00FB-4210-8598-ACFB12B9EF13}"/>
    <dgm:cxn modelId="{03DF9A62-5932-4DF0-AFB3-9D316F0A0715}" type="presOf" srcId="{5C7DA024-F921-4FEF-841A-3F26061BC34C}" destId="{6AE45969-CBC2-4950-82C4-CBC8F01573B8}" srcOrd="0" destOrd="0" presId="urn:microsoft.com/office/officeart/2005/8/layout/hList1"/>
    <dgm:cxn modelId="{C3594C45-2A1B-4EF9-977F-0C0F1177CDE6}" srcId="{A8E2B839-356E-45DA-8CE1-CBE15F7D7CFA}" destId="{62969416-B05C-418C-AB81-7A71C3F318CB}" srcOrd="2" destOrd="0" parTransId="{74137347-E152-418D-9160-B04AB6E98239}" sibTransId="{9040A7BF-605D-4D03-949F-86A83A19E14D}"/>
    <dgm:cxn modelId="{78CDC84C-F283-490D-9F32-BE4CC7B73E55}" srcId="{62969416-B05C-418C-AB81-7A71C3F318CB}" destId="{8E635FA9-1F7F-4E8F-BE1E-55022073BDD2}" srcOrd="1" destOrd="0" parTransId="{3EE724AA-B751-4830-AE22-833C40522E0D}" sibTransId="{4524259F-64D9-4AE7-894E-B009C2629766}"/>
    <dgm:cxn modelId="{1DD5734F-B05B-4DA4-9373-A4130AE56627}" type="presOf" srcId="{166E2C91-4388-4862-A698-B6BDB490C461}" destId="{1AC2284C-D9DE-4EBC-884A-093D2B688627}" srcOrd="0" destOrd="3" presId="urn:microsoft.com/office/officeart/2005/8/layout/hList1"/>
    <dgm:cxn modelId="{38151F78-653A-4F7B-A879-D4C3AFF2CF1A}" type="presOf" srcId="{62969416-B05C-418C-AB81-7A71C3F318CB}" destId="{4B7656AE-8470-4D4F-A4A1-DF3D1FE9B221}" srcOrd="0" destOrd="0" presId="urn:microsoft.com/office/officeart/2005/8/layout/hList1"/>
    <dgm:cxn modelId="{F035FB7B-846C-4F39-ADF0-3C0E4CC273B6}" srcId="{62969416-B05C-418C-AB81-7A71C3F318CB}" destId="{97371F6B-5A11-4A8A-94E4-6D22BA6C9B1E}" srcOrd="4" destOrd="0" parTransId="{827790EC-AB31-4459-8131-87E8C18B3DC5}" sibTransId="{360CD8AF-910A-42FA-A688-0CFF3C5CF4DE}"/>
    <dgm:cxn modelId="{A6867B90-D706-42E0-AD4E-18841F83B457}" srcId="{A8E2B839-356E-45DA-8CE1-CBE15F7D7CFA}" destId="{234DD2B3-EFCE-486E-A14B-2584DA187819}" srcOrd="1" destOrd="0" parTransId="{7E98D0BB-7152-4174-9626-BD65F768BC28}" sibTransId="{700FB37C-BC55-4B48-89E9-67C25380F8E5}"/>
    <dgm:cxn modelId="{6D91BCA1-FC4E-40D0-AF51-B46714F19B43}" type="presOf" srcId="{6149A365-AF3F-430C-9DC2-3B9296A779CC}" destId="{CFC5A1CF-2659-4600-B0C3-A00C4D883524}" srcOrd="0" destOrd="2" presId="urn:microsoft.com/office/officeart/2005/8/layout/hList1"/>
    <dgm:cxn modelId="{1E5ACBAD-AD1D-4759-AB00-B20F387F7578}" type="presOf" srcId="{A802C834-244D-421B-976E-D0B50CA43578}" destId="{6AE45969-CBC2-4950-82C4-CBC8F01573B8}" srcOrd="0" destOrd="4" presId="urn:microsoft.com/office/officeart/2005/8/layout/hList1"/>
    <dgm:cxn modelId="{F5985EBD-C07D-4B7C-8385-A35003C9C59A}" type="presOf" srcId="{234DD2B3-EFCE-486E-A14B-2584DA187819}" destId="{196A7A53-B836-40AB-B843-234EF7DC2228}" srcOrd="0" destOrd="0" presId="urn:microsoft.com/office/officeart/2005/8/layout/hList1"/>
    <dgm:cxn modelId="{762D2AC2-34A4-43BB-839F-FD6A7DABB319}" type="presOf" srcId="{5FFB204C-F640-45B7-8975-AD57EAE71002}" destId="{1AC2284C-D9DE-4EBC-884A-093D2B688627}" srcOrd="0" destOrd="4" presId="urn:microsoft.com/office/officeart/2005/8/layout/hList1"/>
    <dgm:cxn modelId="{E560DBCE-5C7E-407B-8AE1-994D54A4A2C4}" srcId="{62969416-B05C-418C-AB81-7A71C3F318CB}" destId="{1AE4FC1E-34FC-45A2-B841-E06486B79418}" srcOrd="0" destOrd="0" parTransId="{0BACAA4B-1A85-494B-869E-FCC2246DB02B}" sibTransId="{89371568-20B7-4A9D-A2F6-54D534FBD2E9}"/>
    <dgm:cxn modelId="{0FB8F7D8-0187-423F-A7BE-CAE7BDDFCA08}" srcId="{090274FF-076D-44FF-99AA-AE675B154390}" destId="{A0251EFF-61B0-4708-95CD-3F30EBC1CAC6}" srcOrd="0" destOrd="0" parTransId="{1A7FF4FA-8A95-40F2-B8BA-A93CA4738807}" sibTransId="{1415EED5-8723-4000-B6E8-5D65899F69B4}"/>
    <dgm:cxn modelId="{8232F2E0-9274-4EDD-9731-B0CAE9660433}" type="presOf" srcId="{A0251EFF-61B0-4708-95CD-3F30EBC1CAC6}" destId="{1AC2284C-D9DE-4EBC-884A-093D2B688627}" srcOrd="0" destOrd="0" presId="urn:microsoft.com/office/officeart/2005/8/layout/hList1"/>
    <dgm:cxn modelId="{D89468E1-E5A0-4982-BF3C-F6F701136198}" type="presOf" srcId="{97371F6B-5A11-4A8A-94E4-6D22BA6C9B1E}" destId="{CFC5A1CF-2659-4600-B0C3-A00C4D883524}" srcOrd="0" destOrd="4" presId="urn:microsoft.com/office/officeart/2005/8/layout/hList1"/>
    <dgm:cxn modelId="{5F2DF3E6-DC19-4229-8E89-81FE12FCE3A8}" srcId="{62969416-B05C-418C-AB81-7A71C3F318CB}" destId="{6149A365-AF3F-430C-9DC2-3B9296A779CC}" srcOrd="2" destOrd="0" parTransId="{BA7951D7-674C-46CF-B80B-3B66E3BC9AD2}" sibTransId="{9BA8E627-C552-4B8E-A7EC-9837FC8E5981}"/>
    <dgm:cxn modelId="{14D184EC-2210-481C-9B6B-38859F349B33}" srcId="{090274FF-076D-44FF-99AA-AE675B154390}" destId="{166E2C91-4388-4862-A698-B6BDB490C461}" srcOrd="3" destOrd="0" parTransId="{E03E609F-5F81-4762-AFA9-3BDBBC3AAAAA}" sibTransId="{111B9E8D-05D0-49F0-A84F-B7E23A282656}"/>
    <dgm:cxn modelId="{3E4E7AEE-50C9-4CD4-A566-735EBBBCB834}" srcId="{090274FF-076D-44FF-99AA-AE675B154390}" destId="{5FFB204C-F640-45B7-8975-AD57EAE71002}" srcOrd="4" destOrd="0" parTransId="{97DCEA22-209A-42B7-B330-904781F1E06D}" sibTransId="{85938743-AC99-443C-92EE-5D0F23EEABC4}"/>
    <dgm:cxn modelId="{973A15EF-3652-4F96-A730-C373B087BE24}" srcId="{A8E2B839-356E-45DA-8CE1-CBE15F7D7CFA}" destId="{090274FF-076D-44FF-99AA-AE675B154390}" srcOrd="0" destOrd="0" parTransId="{57691383-42D0-43F6-B41A-4775F3F6CB77}" sibTransId="{39C1FBAA-C363-407F-BD73-03C177F5C236}"/>
    <dgm:cxn modelId="{0FB002F1-8E28-4A73-8BD6-F3532BB3E970}" type="presOf" srcId="{F0033492-31EF-40F8-BCB9-73EB8E653F2F}" destId="{1AC2284C-D9DE-4EBC-884A-093D2B688627}" srcOrd="0" destOrd="1" presId="urn:microsoft.com/office/officeart/2005/8/layout/hList1"/>
    <dgm:cxn modelId="{C8E1AAF7-3699-4724-96DB-161BC10C9514}" srcId="{234DD2B3-EFCE-486E-A14B-2584DA187819}" destId="{0BDEF8B2-90FF-424E-BA4E-1CC472EA465D}" srcOrd="2" destOrd="0" parTransId="{35C394EE-7347-49DE-838A-538AF774DE8F}" sibTransId="{D61740AE-EBDE-4DD5-A495-5CF0C044D386}"/>
    <dgm:cxn modelId="{81CEF7FA-2CCA-40FA-848E-70AFA937EA72}" srcId="{234DD2B3-EFCE-486E-A14B-2584DA187819}" destId="{5C7DA024-F921-4FEF-841A-3F26061BC34C}" srcOrd="0" destOrd="0" parTransId="{2864ACB3-AB76-4D65-92C5-2E6ECFAF9EDD}" sibTransId="{B2D7329F-1087-44A1-B919-069D4773D3AA}"/>
    <dgm:cxn modelId="{5B0DC1FD-3E31-4DAA-9DA9-D5F68F5AC2B0}" type="presOf" srcId="{E7502915-3C60-4F35-8EAA-AB51756B82E6}" destId="{6AE45969-CBC2-4950-82C4-CBC8F01573B8}" srcOrd="0" destOrd="3" presId="urn:microsoft.com/office/officeart/2005/8/layout/hList1"/>
    <dgm:cxn modelId="{B74AD276-D6B4-4372-AF28-2AADB9C37BEC}" type="presParOf" srcId="{6DDB2858-17D3-4F40-92C2-8D7233F1CA03}" destId="{550A3940-EC29-4C0A-B923-57EECC4AFF2F}" srcOrd="0" destOrd="0" presId="urn:microsoft.com/office/officeart/2005/8/layout/hList1"/>
    <dgm:cxn modelId="{F50D17D5-F6BA-4044-8446-E7971AE89E9F}" type="presParOf" srcId="{550A3940-EC29-4C0A-B923-57EECC4AFF2F}" destId="{32D3040F-3D22-4904-A873-184DFE679314}" srcOrd="0" destOrd="0" presId="urn:microsoft.com/office/officeart/2005/8/layout/hList1"/>
    <dgm:cxn modelId="{8DF18647-3512-4D1D-9663-CCECBFE20155}" type="presParOf" srcId="{550A3940-EC29-4C0A-B923-57EECC4AFF2F}" destId="{1AC2284C-D9DE-4EBC-884A-093D2B688627}" srcOrd="1" destOrd="0" presId="urn:microsoft.com/office/officeart/2005/8/layout/hList1"/>
    <dgm:cxn modelId="{9826A108-1B61-4A40-BF8D-4F076BFE0984}" type="presParOf" srcId="{6DDB2858-17D3-4F40-92C2-8D7233F1CA03}" destId="{5B8F5445-965C-428B-8301-C2EDCB8AD687}" srcOrd="1" destOrd="0" presId="urn:microsoft.com/office/officeart/2005/8/layout/hList1"/>
    <dgm:cxn modelId="{467DBE6A-6373-476A-91D8-725801EF8414}" type="presParOf" srcId="{6DDB2858-17D3-4F40-92C2-8D7233F1CA03}" destId="{4609EA59-FD2D-4C7E-8251-ED32CF3D7680}" srcOrd="2" destOrd="0" presId="urn:microsoft.com/office/officeart/2005/8/layout/hList1"/>
    <dgm:cxn modelId="{312E32B1-5BD2-4EB3-93D6-B2B6EC1556FD}" type="presParOf" srcId="{4609EA59-FD2D-4C7E-8251-ED32CF3D7680}" destId="{196A7A53-B836-40AB-B843-234EF7DC2228}" srcOrd="0" destOrd="0" presId="urn:microsoft.com/office/officeart/2005/8/layout/hList1"/>
    <dgm:cxn modelId="{7CD08A9D-74A6-4F11-A207-0A2BC81DDFEE}" type="presParOf" srcId="{4609EA59-FD2D-4C7E-8251-ED32CF3D7680}" destId="{6AE45969-CBC2-4950-82C4-CBC8F01573B8}" srcOrd="1" destOrd="0" presId="urn:microsoft.com/office/officeart/2005/8/layout/hList1"/>
    <dgm:cxn modelId="{BDEE8724-A296-4C70-984D-B4B8F7556B55}" type="presParOf" srcId="{6DDB2858-17D3-4F40-92C2-8D7233F1CA03}" destId="{44499720-0A66-4AF7-9235-F5D00752D8EB}" srcOrd="3" destOrd="0" presId="urn:microsoft.com/office/officeart/2005/8/layout/hList1"/>
    <dgm:cxn modelId="{30D375C6-E21B-4D63-AE1D-E814F7D1AC63}" type="presParOf" srcId="{6DDB2858-17D3-4F40-92C2-8D7233F1CA03}" destId="{060EDF1A-2E4F-449E-A6E9-B6B6239AB1F0}" srcOrd="4" destOrd="0" presId="urn:microsoft.com/office/officeart/2005/8/layout/hList1"/>
    <dgm:cxn modelId="{02CC7D24-F78E-4816-A0B6-9E6328475061}" type="presParOf" srcId="{060EDF1A-2E4F-449E-A6E9-B6B6239AB1F0}" destId="{4B7656AE-8470-4D4F-A4A1-DF3D1FE9B221}" srcOrd="0" destOrd="0" presId="urn:microsoft.com/office/officeart/2005/8/layout/hList1"/>
    <dgm:cxn modelId="{45DC4C2C-F71A-4077-844F-0863F17BAA82}" type="presParOf" srcId="{060EDF1A-2E4F-449E-A6E9-B6B6239AB1F0}" destId="{CFC5A1CF-2659-4600-B0C3-A00C4D88352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3BEE04-DDEC-4A3F-A9A4-C1ED64C76B1A}" type="doc">
      <dgm:prSet loTypeId="urn:microsoft.com/office/officeart/2005/8/layout/default" loCatId="list" qsTypeId="urn:microsoft.com/office/officeart/2005/8/quickstyle/simple2" qsCatId="simple" csTypeId="urn:microsoft.com/office/officeart/2005/8/colors/accent2_1" csCatId="accent2" phldr="1"/>
      <dgm:spPr/>
      <dgm:t>
        <a:bodyPr/>
        <a:lstStyle/>
        <a:p>
          <a:endParaRPr lang="en-US"/>
        </a:p>
      </dgm:t>
    </dgm:pt>
    <dgm:pt modelId="{5160C470-816A-4AE3-B64F-6DC1018985F1}">
      <dgm:prSet phldrT="[Text]"/>
      <dgm:spPr/>
      <dgm:t>
        <a:bodyPr/>
        <a:lstStyle/>
        <a:p>
          <a:r>
            <a:rPr lang="en-US"/>
            <a:t>Local contractors</a:t>
          </a:r>
        </a:p>
      </dgm:t>
    </dgm:pt>
    <dgm:pt modelId="{0CF09EEC-1642-44F5-9772-CD54D6BCAED1}" type="parTrans" cxnId="{902D29B8-40D4-41AA-9A03-B3E0CFFA144C}">
      <dgm:prSet/>
      <dgm:spPr/>
      <dgm:t>
        <a:bodyPr/>
        <a:lstStyle/>
        <a:p>
          <a:endParaRPr lang="en-US"/>
        </a:p>
      </dgm:t>
    </dgm:pt>
    <dgm:pt modelId="{4CF5B747-FFD2-4F08-8468-5A25731243AD}" type="sibTrans" cxnId="{902D29B8-40D4-41AA-9A03-B3E0CFFA144C}">
      <dgm:prSet/>
      <dgm:spPr/>
      <dgm:t>
        <a:bodyPr/>
        <a:lstStyle/>
        <a:p>
          <a:endParaRPr lang="en-US"/>
        </a:p>
      </dgm:t>
    </dgm:pt>
    <dgm:pt modelId="{5421EEC0-A597-4A92-9851-AA7F2B78F0BC}">
      <dgm:prSet phldrT="[Text]"/>
      <dgm:spPr/>
      <dgm:t>
        <a:bodyPr/>
        <a:lstStyle/>
        <a:p>
          <a:r>
            <a:rPr lang="en-US"/>
            <a:t>Housing Authority</a:t>
          </a:r>
        </a:p>
      </dgm:t>
    </dgm:pt>
    <dgm:pt modelId="{8703AEBB-E24B-4B04-A1D7-1433D72B60C3}" type="parTrans" cxnId="{014A8321-6692-4464-96A7-2F0208CE84A8}">
      <dgm:prSet/>
      <dgm:spPr/>
      <dgm:t>
        <a:bodyPr/>
        <a:lstStyle/>
        <a:p>
          <a:endParaRPr lang="en-US"/>
        </a:p>
      </dgm:t>
    </dgm:pt>
    <dgm:pt modelId="{DC4F23C6-FBBB-49AD-8D87-067DA1CF24B8}" type="sibTrans" cxnId="{014A8321-6692-4464-96A7-2F0208CE84A8}">
      <dgm:prSet/>
      <dgm:spPr/>
      <dgm:t>
        <a:bodyPr/>
        <a:lstStyle/>
        <a:p>
          <a:endParaRPr lang="en-US"/>
        </a:p>
      </dgm:t>
    </dgm:pt>
    <dgm:pt modelId="{DABE1B91-2CA6-4035-A1C8-11E72DD84658}">
      <dgm:prSet phldrT="[Text]"/>
      <dgm:spPr/>
      <dgm:t>
        <a:bodyPr/>
        <a:lstStyle/>
        <a:p>
          <a:r>
            <a:rPr lang="en-US"/>
            <a:t>Infrastructure partners</a:t>
          </a:r>
        </a:p>
      </dgm:t>
    </dgm:pt>
    <dgm:pt modelId="{309B9026-D46E-44BB-8226-D5CA8FE11270}" type="parTrans" cxnId="{10012A64-1845-46BF-B538-E6C35AC18179}">
      <dgm:prSet/>
      <dgm:spPr/>
      <dgm:t>
        <a:bodyPr/>
        <a:lstStyle/>
        <a:p>
          <a:endParaRPr lang="en-US"/>
        </a:p>
      </dgm:t>
    </dgm:pt>
    <dgm:pt modelId="{9D43DAC5-B254-4645-95FD-3AF082C7406C}" type="sibTrans" cxnId="{10012A64-1845-46BF-B538-E6C35AC18179}">
      <dgm:prSet/>
      <dgm:spPr/>
      <dgm:t>
        <a:bodyPr/>
        <a:lstStyle/>
        <a:p>
          <a:endParaRPr lang="en-US"/>
        </a:p>
      </dgm:t>
    </dgm:pt>
    <dgm:pt modelId="{12A19963-A0F5-4088-A75B-23C5B30CD440}" type="pres">
      <dgm:prSet presAssocID="{D43BEE04-DDEC-4A3F-A9A4-C1ED64C76B1A}" presName="diagram" presStyleCnt="0">
        <dgm:presLayoutVars>
          <dgm:dir/>
          <dgm:resizeHandles val="exact"/>
        </dgm:presLayoutVars>
      </dgm:prSet>
      <dgm:spPr/>
    </dgm:pt>
    <dgm:pt modelId="{4F4E706E-7C36-4580-9FE9-61F69CA94125}" type="pres">
      <dgm:prSet presAssocID="{5160C470-816A-4AE3-B64F-6DC1018985F1}" presName="node" presStyleLbl="node1" presStyleIdx="0" presStyleCnt="3">
        <dgm:presLayoutVars>
          <dgm:bulletEnabled val="1"/>
        </dgm:presLayoutVars>
      </dgm:prSet>
      <dgm:spPr/>
    </dgm:pt>
    <dgm:pt modelId="{7A62AADB-0BB7-4BF0-8B5E-96D53B84CAAF}" type="pres">
      <dgm:prSet presAssocID="{4CF5B747-FFD2-4F08-8468-5A25731243AD}" presName="sibTrans" presStyleCnt="0"/>
      <dgm:spPr/>
    </dgm:pt>
    <dgm:pt modelId="{7EC2AD05-07F6-4C51-BDAD-69CD092CB7DF}" type="pres">
      <dgm:prSet presAssocID="{5421EEC0-A597-4A92-9851-AA7F2B78F0BC}" presName="node" presStyleLbl="node1" presStyleIdx="1" presStyleCnt="3">
        <dgm:presLayoutVars>
          <dgm:bulletEnabled val="1"/>
        </dgm:presLayoutVars>
      </dgm:prSet>
      <dgm:spPr/>
    </dgm:pt>
    <dgm:pt modelId="{CC121F44-95F0-455C-9AA0-DA929F704474}" type="pres">
      <dgm:prSet presAssocID="{DC4F23C6-FBBB-49AD-8D87-067DA1CF24B8}" presName="sibTrans" presStyleCnt="0"/>
      <dgm:spPr/>
    </dgm:pt>
    <dgm:pt modelId="{D1647F36-06AB-46D2-A74C-4F03D24EB8FB}" type="pres">
      <dgm:prSet presAssocID="{DABE1B91-2CA6-4035-A1C8-11E72DD84658}" presName="node" presStyleLbl="node1" presStyleIdx="2" presStyleCnt="3">
        <dgm:presLayoutVars>
          <dgm:bulletEnabled val="1"/>
        </dgm:presLayoutVars>
      </dgm:prSet>
      <dgm:spPr/>
    </dgm:pt>
  </dgm:ptLst>
  <dgm:cxnLst>
    <dgm:cxn modelId="{2F2B2B0B-0E14-4A23-849C-B0B46E556443}" type="presOf" srcId="{5421EEC0-A597-4A92-9851-AA7F2B78F0BC}" destId="{7EC2AD05-07F6-4C51-BDAD-69CD092CB7DF}" srcOrd="0" destOrd="0" presId="urn:microsoft.com/office/officeart/2005/8/layout/default"/>
    <dgm:cxn modelId="{C09B460E-4DEB-4716-85ED-2AD4C94158DC}" type="presOf" srcId="{DABE1B91-2CA6-4035-A1C8-11E72DD84658}" destId="{D1647F36-06AB-46D2-A74C-4F03D24EB8FB}" srcOrd="0" destOrd="0" presId="urn:microsoft.com/office/officeart/2005/8/layout/default"/>
    <dgm:cxn modelId="{014A8321-6692-4464-96A7-2F0208CE84A8}" srcId="{D43BEE04-DDEC-4A3F-A9A4-C1ED64C76B1A}" destId="{5421EEC0-A597-4A92-9851-AA7F2B78F0BC}" srcOrd="1" destOrd="0" parTransId="{8703AEBB-E24B-4B04-A1D7-1433D72B60C3}" sibTransId="{DC4F23C6-FBBB-49AD-8D87-067DA1CF24B8}"/>
    <dgm:cxn modelId="{10012A64-1845-46BF-B538-E6C35AC18179}" srcId="{D43BEE04-DDEC-4A3F-A9A4-C1ED64C76B1A}" destId="{DABE1B91-2CA6-4035-A1C8-11E72DD84658}" srcOrd="2" destOrd="0" parTransId="{309B9026-D46E-44BB-8226-D5CA8FE11270}" sibTransId="{9D43DAC5-B254-4645-95FD-3AF082C7406C}"/>
    <dgm:cxn modelId="{9CF9596C-020B-49D2-94BC-B42C03EC2DF8}" type="presOf" srcId="{5160C470-816A-4AE3-B64F-6DC1018985F1}" destId="{4F4E706E-7C36-4580-9FE9-61F69CA94125}" srcOrd="0" destOrd="0" presId="urn:microsoft.com/office/officeart/2005/8/layout/default"/>
    <dgm:cxn modelId="{902D29B8-40D4-41AA-9A03-B3E0CFFA144C}" srcId="{D43BEE04-DDEC-4A3F-A9A4-C1ED64C76B1A}" destId="{5160C470-816A-4AE3-B64F-6DC1018985F1}" srcOrd="0" destOrd="0" parTransId="{0CF09EEC-1642-44F5-9772-CD54D6BCAED1}" sibTransId="{4CF5B747-FFD2-4F08-8468-5A25731243AD}"/>
    <dgm:cxn modelId="{6C7236BB-DA3D-42F7-AC2F-9D90D6083472}" type="presOf" srcId="{D43BEE04-DDEC-4A3F-A9A4-C1ED64C76B1A}" destId="{12A19963-A0F5-4088-A75B-23C5B30CD440}" srcOrd="0" destOrd="0" presId="urn:microsoft.com/office/officeart/2005/8/layout/default"/>
    <dgm:cxn modelId="{201240C4-AA41-4237-8568-0718443FC32E}" type="presParOf" srcId="{12A19963-A0F5-4088-A75B-23C5B30CD440}" destId="{4F4E706E-7C36-4580-9FE9-61F69CA94125}" srcOrd="0" destOrd="0" presId="urn:microsoft.com/office/officeart/2005/8/layout/default"/>
    <dgm:cxn modelId="{758A24A4-8938-4DE3-BC07-2E1E67D44F72}" type="presParOf" srcId="{12A19963-A0F5-4088-A75B-23C5B30CD440}" destId="{7A62AADB-0BB7-4BF0-8B5E-96D53B84CAAF}" srcOrd="1" destOrd="0" presId="urn:microsoft.com/office/officeart/2005/8/layout/default"/>
    <dgm:cxn modelId="{4F9BE973-E4A5-46F1-9898-D0AB29243D79}" type="presParOf" srcId="{12A19963-A0F5-4088-A75B-23C5B30CD440}" destId="{7EC2AD05-07F6-4C51-BDAD-69CD092CB7DF}" srcOrd="2" destOrd="0" presId="urn:microsoft.com/office/officeart/2005/8/layout/default"/>
    <dgm:cxn modelId="{1C68569B-DE6B-4C6C-90F1-138A37ECFE21}" type="presParOf" srcId="{12A19963-A0F5-4088-A75B-23C5B30CD440}" destId="{CC121F44-95F0-455C-9AA0-DA929F704474}" srcOrd="3" destOrd="0" presId="urn:microsoft.com/office/officeart/2005/8/layout/default"/>
    <dgm:cxn modelId="{92CCD176-74CF-4EE9-96B7-0FBAE5F56366}" type="presParOf" srcId="{12A19963-A0F5-4088-A75B-23C5B30CD440}" destId="{D1647F36-06AB-46D2-A74C-4F03D24EB8FB}"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E99074-31CB-4C23-8AE9-848E934B48C2}"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1EE49319-5C84-4C13-B8A5-D258F2A8D2D4}">
      <dgm:prSet phldrT="[Text]" custT="1"/>
      <dgm:spPr/>
      <dgm:t>
        <a:bodyPr/>
        <a:lstStyle/>
        <a:p>
          <a:r>
            <a:rPr lang="en-US" sz="2900" b="1"/>
            <a:t>Create legal infrastructure</a:t>
          </a:r>
        </a:p>
      </dgm:t>
    </dgm:pt>
    <dgm:pt modelId="{231734CD-D419-4DE7-AB7C-A25BA97C60F4}" type="parTrans" cxnId="{FD6A183B-3C01-4A07-A682-4DF4402D4C8F}">
      <dgm:prSet/>
      <dgm:spPr/>
      <dgm:t>
        <a:bodyPr/>
        <a:lstStyle/>
        <a:p>
          <a:endParaRPr lang="en-US"/>
        </a:p>
      </dgm:t>
    </dgm:pt>
    <dgm:pt modelId="{DD3D5E75-2167-4C65-8530-C8919F663D86}" type="sibTrans" cxnId="{FD6A183B-3C01-4A07-A682-4DF4402D4C8F}">
      <dgm:prSet/>
      <dgm:spPr/>
      <dgm:t>
        <a:bodyPr/>
        <a:lstStyle/>
        <a:p>
          <a:endParaRPr lang="en-US"/>
        </a:p>
      </dgm:t>
    </dgm:pt>
    <dgm:pt modelId="{F945C0B3-8D97-4F00-AC7D-4F26E2251934}">
      <dgm:prSet phldrT="[Text]" custT="1"/>
      <dgm:spPr/>
      <dgm:t>
        <a:bodyPr/>
        <a:lstStyle/>
        <a:p>
          <a:r>
            <a:rPr lang="en-US" sz="2800"/>
            <a:t>Enact mortgage and foreclosure ordinances</a:t>
          </a:r>
        </a:p>
      </dgm:t>
    </dgm:pt>
    <dgm:pt modelId="{D9F9F1B5-0BC6-498C-AC49-B8C3912C1239}" type="parTrans" cxnId="{CF6F0907-2638-4103-A959-22F037FA4A9A}">
      <dgm:prSet/>
      <dgm:spPr/>
      <dgm:t>
        <a:bodyPr/>
        <a:lstStyle/>
        <a:p>
          <a:endParaRPr lang="en-US"/>
        </a:p>
      </dgm:t>
    </dgm:pt>
    <dgm:pt modelId="{D3B2231F-6C58-476B-88DD-08E709C8876D}" type="sibTrans" cxnId="{CF6F0907-2638-4103-A959-22F037FA4A9A}">
      <dgm:prSet/>
      <dgm:spPr/>
      <dgm:t>
        <a:bodyPr/>
        <a:lstStyle/>
        <a:p>
          <a:endParaRPr lang="en-US"/>
        </a:p>
      </dgm:t>
    </dgm:pt>
    <dgm:pt modelId="{E383A299-A72C-4608-BEE0-C7DA3B99499F}">
      <dgm:prSet custT="1"/>
      <dgm:spPr/>
      <dgm:t>
        <a:bodyPr/>
        <a:lstStyle/>
        <a:p>
          <a:r>
            <a:rPr lang="en-US" sz="2800"/>
            <a:t>Streamline the land management process to support leasehold mortgages on trust land</a:t>
          </a:r>
        </a:p>
      </dgm:t>
    </dgm:pt>
    <dgm:pt modelId="{BC5AD38E-D680-43CB-B258-A3882DDEA393}" type="parTrans" cxnId="{D537E791-FB07-409F-8209-66B5BF2F1503}">
      <dgm:prSet/>
      <dgm:spPr/>
      <dgm:t>
        <a:bodyPr/>
        <a:lstStyle/>
        <a:p>
          <a:endParaRPr lang="en-US"/>
        </a:p>
      </dgm:t>
    </dgm:pt>
    <dgm:pt modelId="{43E6900F-B1C4-45E3-B65E-D776ADE8FEFF}" type="sibTrans" cxnId="{D537E791-FB07-409F-8209-66B5BF2F1503}">
      <dgm:prSet/>
      <dgm:spPr/>
      <dgm:t>
        <a:bodyPr/>
        <a:lstStyle/>
        <a:p>
          <a:endParaRPr lang="en-US"/>
        </a:p>
      </dgm:t>
    </dgm:pt>
    <dgm:pt modelId="{AF515CA1-8C34-4122-85D6-F3BB7D030C3A}">
      <dgm:prSet custT="1"/>
      <dgm:spPr/>
      <dgm:t>
        <a:bodyPr/>
        <a:lstStyle/>
        <a:p>
          <a:r>
            <a:rPr lang="en-US" sz="2800" b="1"/>
            <a:t>Define Tribe’s role with foreclosure</a:t>
          </a:r>
        </a:p>
      </dgm:t>
    </dgm:pt>
    <dgm:pt modelId="{158AFB45-4F9C-4295-8DBF-A50D41E89C2F}" type="parTrans" cxnId="{F9B26E1C-D0E6-4405-A690-4E0A32473378}">
      <dgm:prSet/>
      <dgm:spPr/>
      <dgm:t>
        <a:bodyPr/>
        <a:lstStyle/>
        <a:p>
          <a:endParaRPr lang="en-US"/>
        </a:p>
      </dgm:t>
    </dgm:pt>
    <dgm:pt modelId="{43AF1836-393C-4476-87BF-58055917A66D}" type="sibTrans" cxnId="{F9B26E1C-D0E6-4405-A690-4E0A32473378}">
      <dgm:prSet/>
      <dgm:spPr/>
      <dgm:t>
        <a:bodyPr/>
        <a:lstStyle/>
        <a:p>
          <a:endParaRPr lang="en-US"/>
        </a:p>
      </dgm:t>
    </dgm:pt>
    <dgm:pt modelId="{EFC2C267-D30A-4045-B4EE-A19E6BF1FE25}">
      <dgm:prSet custT="1"/>
      <dgm:spPr/>
      <dgm:t>
        <a:bodyPr/>
        <a:lstStyle/>
        <a:p>
          <a:r>
            <a:rPr lang="en-US" sz="2800" b="0"/>
            <a:t>Promote early intervention to avoid foreclosure</a:t>
          </a:r>
        </a:p>
      </dgm:t>
    </dgm:pt>
    <dgm:pt modelId="{5FD12CB2-4A23-4014-996B-B2E3FC646DB4}" type="parTrans" cxnId="{5DCC723E-D937-4490-BF2E-56DC40C4DD74}">
      <dgm:prSet/>
      <dgm:spPr/>
      <dgm:t>
        <a:bodyPr/>
        <a:lstStyle/>
        <a:p>
          <a:endParaRPr lang="en-US"/>
        </a:p>
      </dgm:t>
    </dgm:pt>
    <dgm:pt modelId="{ED156D42-1B2A-429E-AE2B-70946EBC0D86}" type="sibTrans" cxnId="{5DCC723E-D937-4490-BF2E-56DC40C4DD74}">
      <dgm:prSet/>
      <dgm:spPr/>
      <dgm:t>
        <a:bodyPr/>
        <a:lstStyle/>
        <a:p>
          <a:endParaRPr lang="en-US"/>
        </a:p>
      </dgm:t>
    </dgm:pt>
    <dgm:pt modelId="{48AB974D-46D9-4577-8054-6889E95FD142}">
      <dgm:prSet custT="1"/>
      <dgm:spPr/>
      <dgm:t>
        <a:bodyPr/>
        <a:lstStyle/>
        <a:p>
          <a:r>
            <a:rPr lang="en-US" sz="2800" b="0"/>
            <a:t>Offer risk mitigation strategies</a:t>
          </a:r>
        </a:p>
      </dgm:t>
    </dgm:pt>
    <dgm:pt modelId="{702BA315-2D9C-4EAC-94C6-573E152EDC71}" type="parTrans" cxnId="{A07D0121-4053-4D69-BECF-B00A90A1F3D4}">
      <dgm:prSet/>
      <dgm:spPr/>
      <dgm:t>
        <a:bodyPr/>
        <a:lstStyle/>
        <a:p>
          <a:endParaRPr lang="en-US"/>
        </a:p>
      </dgm:t>
    </dgm:pt>
    <dgm:pt modelId="{2CBD8832-2602-45EF-A0CE-E6F67A9223B1}" type="sibTrans" cxnId="{A07D0121-4053-4D69-BECF-B00A90A1F3D4}">
      <dgm:prSet/>
      <dgm:spPr/>
      <dgm:t>
        <a:bodyPr/>
        <a:lstStyle/>
        <a:p>
          <a:endParaRPr lang="en-US"/>
        </a:p>
      </dgm:t>
    </dgm:pt>
    <dgm:pt modelId="{47FD551E-124A-49AE-9C2F-144C2E9D0EE1}">
      <dgm:prSet custT="1"/>
      <dgm:spPr/>
      <dgm:t>
        <a:bodyPr/>
        <a:lstStyle/>
        <a:p>
          <a:r>
            <a:rPr lang="en-US" sz="2800" b="0"/>
            <a:t>Purchase foreclosed units</a:t>
          </a:r>
        </a:p>
      </dgm:t>
    </dgm:pt>
    <dgm:pt modelId="{88D881D5-C684-4AC2-A916-9B41DC9B773B}" type="parTrans" cxnId="{3F63294F-A6A0-4C91-AD82-2FA88A100586}">
      <dgm:prSet/>
      <dgm:spPr/>
    </dgm:pt>
    <dgm:pt modelId="{713AC78C-2095-47A0-838F-EF04F38B4B1E}" type="sibTrans" cxnId="{3F63294F-A6A0-4C91-AD82-2FA88A100586}">
      <dgm:prSet/>
      <dgm:spPr/>
    </dgm:pt>
    <dgm:pt modelId="{4BEB3BCE-1715-4C59-861A-4C612E98CB03}" type="pres">
      <dgm:prSet presAssocID="{46E99074-31CB-4C23-8AE9-848E934B48C2}" presName="Name0" presStyleCnt="0">
        <dgm:presLayoutVars>
          <dgm:dir/>
          <dgm:animLvl val="lvl"/>
          <dgm:resizeHandles val="exact"/>
        </dgm:presLayoutVars>
      </dgm:prSet>
      <dgm:spPr/>
    </dgm:pt>
    <dgm:pt modelId="{8CBF261D-153C-4035-8775-CC8EDEA86A8C}" type="pres">
      <dgm:prSet presAssocID="{1EE49319-5C84-4C13-B8A5-D258F2A8D2D4}" presName="composite" presStyleCnt="0"/>
      <dgm:spPr/>
    </dgm:pt>
    <dgm:pt modelId="{EE67F1B3-51BE-48A8-A9F6-5FA8354DB21E}" type="pres">
      <dgm:prSet presAssocID="{1EE49319-5C84-4C13-B8A5-D258F2A8D2D4}" presName="parTx" presStyleLbl="alignNode1" presStyleIdx="0" presStyleCnt="2">
        <dgm:presLayoutVars>
          <dgm:chMax val="0"/>
          <dgm:chPref val="0"/>
          <dgm:bulletEnabled val="1"/>
        </dgm:presLayoutVars>
      </dgm:prSet>
      <dgm:spPr/>
    </dgm:pt>
    <dgm:pt modelId="{93006B6C-1E45-4F23-A292-C866453CC5FE}" type="pres">
      <dgm:prSet presAssocID="{1EE49319-5C84-4C13-B8A5-D258F2A8D2D4}" presName="desTx" presStyleLbl="alignAccFollowNode1" presStyleIdx="0" presStyleCnt="2">
        <dgm:presLayoutVars>
          <dgm:bulletEnabled val="1"/>
        </dgm:presLayoutVars>
      </dgm:prSet>
      <dgm:spPr/>
    </dgm:pt>
    <dgm:pt modelId="{5F442067-1FA2-4810-B29B-2940B5605935}" type="pres">
      <dgm:prSet presAssocID="{DD3D5E75-2167-4C65-8530-C8919F663D86}" presName="space" presStyleCnt="0"/>
      <dgm:spPr/>
    </dgm:pt>
    <dgm:pt modelId="{C7BCE079-9D3C-4CC0-BB79-F83FBAAE7D05}" type="pres">
      <dgm:prSet presAssocID="{AF515CA1-8C34-4122-85D6-F3BB7D030C3A}" presName="composite" presStyleCnt="0"/>
      <dgm:spPr/>
    </dgm:pt>
    <dgm:pt modelId="{728C22AA-8042-4011-8638-467A41A4EA17}" type="pres">
      <dgm:prSet presAssocID="{AF515CA1-8C34-4122-85D6-F3BB7D030C3A}" presName="parTx" presStyleLbl="alignNode1" presStyleIdx="1" presStyleCnt="2">
        <dgm:presLayoutVars>
          <dgm:chMax val="0"/>
          <dgm:chPref val="0"/>
          <dgm:bulletEnabled val="1"/>
        </dgm:presLayoutVars>
      </dgm:prSet>
      <dgm:spPr/>
    </dgm:pt>
    <dgm:pt modelId="{5A2B5BCA-C261-44CB-80BB-D487FD7CBFE6}" type="pres">
      <dgm:prSet presAssocID="{AF515CA1-8C34-4122-85D6-F3BB7D030C3A}" presName="desTx" presStyleLbl="alignAccFollowNode1" presStyleIdx="1" presStyleCnt="2">
        <dgm:presLayoutVars>
          <dgm:bulletEnabled val="1"/>
        </dgm:presLayoutVars>
      </dgm:prSet>
      <dgm:spPr/>
    </dgm:pt>
  </dgm:ptLst>
  <dgm:cxnLst>
    <dgm:cxn modelId="{CF6F0907-2638-4103-A959-22F037FA4A9A}" srcId="{1EE49319-5C84-4C13-B8A5-D258F2A8D2D4}" destId="{F945C0B3-8D97-4F00-AC7D-4F26E2251934}" srcOrd="0" destOrd="0" parTransId="{D9F9F1B5-0BC6-498C-AC49-B8C3912C1239}" sibTransId="{D3B2231F-6C58-476B-88DD-08E709C8876D}"/>
    <dgm:cxn modelId="{F4C9FA0E-24B2-4441-94F1-255DDDE1774E}" type="presOf" srcId="{EFC2C267-D30A-4045-B4EE-A19E6BF1FE25}" destId="{5A2B5BCA-C261-44CB-80BB-D487FD7CBFE6}" srcOrd="0" destOrd="0" presId="urn:microsoft.com/office/officeart/2005/8/layout/hList1"/>
    <dgm:cxn modelId="{F9B26E1C-D0E6-4405-A690-4E0A32473378}" srcId="{46E99074-31CB-4C23-8AE9-848E934B48C2}" destId="{AF515CA1-8C34-4122-85D6-F3BB7D030C3A}" srcOrd="1" destOrd="0" parTransId="{158AFB45-4F9C-4295-8DBF-A50D41E89C2F}" sibTransId="{43AF1836-393C-4476-87BF-58055917A66D}"/>
    <dgm:cxn modelId="{A07D0121-4053-4D69-BECF-B00A90A1F3D4}" srcId="{AF515CA1-8C34-4122-85D6-F3BB7D030C3A}" destId="{48AB974D-46D9-4577-8054-6889E95FD142}" srcOrd="1" destOrd="0" parTransId="{702BA315-2D9C-4EAC-94C6-573E152EDC71}" sibTransId="{2CBD8832-2602-45EF-A0CE-E6F67A9223B1}"/>
    <dgm:cxn modelId="{FD6A183B-3C01-4A07-A682-4DF4402D4C8F}" srcId="{46E99074-31CB-4C23-8AE9-848E934B48C2}" destId="{1EE49319-5C84-4C13-B8A5-D258F2A8D2D4}" srcOrd="0" destOrd="0" parTransId="{231734CD-D419-4DE7-AB7C-A25BA97C60F4}" sibTransId="{DD3D5E75-2167-4C65-8530-C8919F663D86}"/>
    <dgm:cxn modelId="{5DCC723E-D937-4490-BF2E-56DC40C4DD74}" srcId="{AF515CA1-8C34-4122-85D6-F3BB7D030C3A}" destId="{EFC2C267-D30A-4045-B4EE-A19E6BF1FE25}" srcOrd="0" destOrd="0" parTransId="{5FD12CB2-4A23-4014-996B-B2E3FC646DB4}" sibTransId="{ED156D42-1B2A-429E-AE2B-70946EBC0D86}"/>
    <dgm:cxn modelId="{1347F15F-694A-459C-8514-5B041FD8FFF6}" type="presOf" srcId="{47FD551E-124A-49AE-9C2F-144C2E9D0EE1}" destId="{5A2B5BCA-C261-44CB-80BB-D487FD7CBFE6}" srcOrd="0" destOrd="2" presId="urn:microsoft.com/office/officeart/2005/8/layout/hList1"/>
    <dgm:cxn modelId="{3F63294F-A6A0-4C91-AD82-2FA88A100586}" srcId="{AF515CA1-8C34-4122-85D6-F3BB7D030C3A}" destId="{47FD551E-124A-49AE-9C2F-144C2E9D0EE1}" srcOrd="2" destOrd="0" parTransId="{88D881D5-C684-4AC2-A916-9B41DC9B773B}" sibTransId="{713AC78C-2095-47A0-838F-EF04F38B4B1E}"/>
    <dgm:cxn modelId="{8E6BE78A-820B-4B51-A00C-7E1254785BC7}" type="presOf" srcId="{E383A299-A72C-4608-BEE0-C7DA3B99499F}" destId="{93006B6C-1E45-4F23-A292-C866453CC5FE}" srcOrd="0" destOrd="1" presId="urn:microsoft.com/office/officeart/2005/8/layout/hList1"/>
    <dgm:cxn modelId="{D537E791-FB07-409F-8209-66B5BF2F1503}" srcId="{1EE49319-5C84-4C13-B8A5-D258F2A8D2D4}" destId="{E383A299-A72C-4608-BEE0-C7DA3B99499F}" srcOrd="1" destOrd="0" parTransId="{BC5AD38E-D680-43CB-B258-A3882DDEA393}" sibTransId="{43E6900F-B1C4-45E3-B65E-D776ADE8FEFF}"/>
    <dgm:cxn modelId="{FE5D3195-190C-423E-9496-B01449B54A40}" type="presOf" srcId="{F945C0B3-8D97-4F00-AC7D-4F26E2251934}" destId="{93006B6C-1E45-4F23-A292-C866453CC5FE}" srcOrd="0" destOrd="0" presId="urn:microsoft.com/office/officeart/2005/8/layout/hList1"/>
    <dgm:cxn modelId="{276E3EB5-7A29-4AB7-AE1B-B3F7C652187C}" type="presOf" srcId="{48AB974D-46D9-4577-8054-6889E95FD142}" destId="{5A2B5BCA-C261-44CB-80BB-D487FD7CBFE6}" srcOrd="0" destOrd="1" presId="urn:microsoft.com/office/officeart/2005/8/layout/hList1"/>
    <dgm:cxn modelId="{948972C0-F8CC-446D-849A-437B13D9FC62}" type="presOf" srcId="{46E99074-31CB-4C23-8AE9-848E934B48C2}" destId="{4BEB3BCE-1715-4C59-861A-4C612E98CB03}" srcOrd="0" destOrd="0" presId="urn:microsoft.com/office/officeart/2005/8/layout/hList1"/>
    <dgm:cxn modelId="{331E75F3-710A-4EDC-92BA-587B6CF58B30}" type="presOf" srcId="{AF515CA1-8C34-4122-85D6-F3BB7D030C3A}" destId="{728C22AA-8042-4011-8638-467A41A4EA17}" srcOrd="0" destOrd="0" presId="urn:microsoft.com/office/officeart/2005/8/layout/hList1"/>
    <dgm:cxn modelId="{88AD65F7-F877-4AB2-AA3E-79DC7075A051}" type="presOf" srcId="{1EE49319-5C84-4C13-B8A5-D258F2A8D2D4}" destId="{EE67F1B3-51BE-48A8-A9F6-5FA8354DB21E}" srcOrd="0" destOrd="0" presId="urn:microsoft.com/office/officeart/2005/8/layout/hList1"/>
    <dgm:cxn modelId="{B442A432-A326-48EB-96DD-E73B627BDF16}" type="presParOf" srcId="{4BEB3BCE-1715-4C59-861A-4C612E98CB03}" destId="{8CBF261D-153C-4035-8775-CC8EDEA86A8C}" srcOrd="0" destOrd="0" presId="urn:microsoft.com/office/officeart/2005/8/layout/hList1"/>
    <dgm:cxn modelId="{FAAE3963-8051-4B92-9620-199024395DF5}" type="presParOf" srcId="{8CBF261D-153C-4035-8775-CC8EDEA86A8C}" destId="{EE67F1B3-51BE-48A8-A9F6-5FA8354DB21E}" srcOrd="0" destOrd="0" presId="urn:microsoft.com/office/officeart/2005/8/layout/hList1"/>
    <dgm:cxn modelId="{23423353-23CF-45AC-A947-82948B32F71E}" type="presParOf" srcId="{8CBF261D-153C-4035-8775-CC8EDEA86A8C}" destId="{93006B6C-1E45-4F23-A292-C866453CC5FE}" srcOrd="1" destOrd="0" presId="urn:microsoft.com/office/officeart/2005/8/layout/hList1"/>
    <dgm:cxn modelId="{C4695F63-07C3-4AA4-AAFC-0BAFBF121FE2}" type="presParOf" srcId="{4BEB3BCE-1715-4C59-861A-4C612E98CB03}" destId="{5F442067-1FA2-4810-B29B-2940B5605935}" srcOrd="1" destOrd="0" presId="urn:microsoft.com/office/officeart/2005/8/layout/hList1"/>
    <dgm:cxn modelId="{BE43ABC4-D11C-4825-9EC0-CF437FF5A95C}" type="presParOf" srcId="{4BEB3BCE-1715-4C59-861A-4C612E98CB03}" destId="{C7BCE079-9D3C-4CC0-BB79-F83FBAAE7D05}" srcOrd="2" destOrd="0" presId="urn:microsoft.com/office/officeart/2005/8/layout/hList1"/>
    <dgm:cxn modelId="{BC8B1606-E76A-493F-A097-08D2F6AB043B}" type="presParOf" srcId="{C7BCE079-9D3C-4CC0-BB79-F83FBAAE7D05}" destId="{728C22AA-8042-4011-8638-467A41A4EA17}" srcOrd="0" destOrd="0" presId="urn:microsoft.com/office/officeart/2005/8/layout/hList1"/>
    <dgm:cxn modelId="{7F19D9DA-C18B-46AC-878D-E026BDF66827}" type="presParOf" srcId="{C7BCE079-9D3C-4CC0-BB79-F83FBAAE7D05}" destId="{5A2B5BCA-C261-44CB-80BB-D487FD7CBFE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E99074-31CB-4C23-8AE9-848E934B48C2}"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AB7A0F31-5D59-4C98-A26A-72E7CE49577B}">
      <dgm:prSet phldrT="[Text]"/>
      <dgm:spPr/>
      <dgm:t>
        <a:bodyPr/>
        <a:lstStyle/>
        <a:p>
          <a:r>
            <a:rPr lang="en-US" b="1"/>
            <a:t>Make homeownership more accessible</a:t>
          </a:r>
        </a:p>
      </dgm:t>
    </dgm:pt>
    <dgm:pt modelId="{ABC4F72B-BD47-4B07-BEB0-1F7383F9B368}" type="parTrans" cxnId="{F9AA00C9-7F95-43CE-BCEB-C181E0210756}">
      <dgm:prSet/>
      <dgm:spPr/>
      <dgm:t>
        <a:bodyPr/>
        <a:lstStyle/>
        <a:p>
          <a:endParaRPr lang="en-US"/>
        </a:p>
      </dgm:t>
    </dgm:pt>
    <dgm:pt modelId="{6B8BF64D-8500-496C-9F46-A851D1602DB1}" type="sibTrans" cxnId="{F9AA00C9-7F95-43CE-BCEB-C181E0210756}">
      <dgm:prSet/>
      <dgm:spPr/>
      <dgm:t>
        <a:bodyPr/>
        <a:lstStyle/>
        <a:p>
          <a:endParaRPr lang="en-US"/>
        </a:p>
      </dgm:t>
    </dgm:pt>
    <dgm:pt modelId="{A86B244C-FAD3-4D81-A874-8D19FDD4182D}">
      <dgm:prSet phldrT="[Text]"/>
      <dgm:spPr/>
      <dgm:t>
        <a:bodyPr/>
        <a:lstStyle/>
        <a:p>
          <a:r>
            <a:rPr lang="en-US"/>
            <a:t>Prioritize financial education opportunities</a:t>
          </a:r>
        </a:p>
      </dgm:t>
    </dgm:pt>
    <dgm:pt modelId="{5586AC5C-3F2E-4412-9138-833C08B8F0E3}" type="parTrans" cxnId="{D8622061-11A5-49AA-BF9F-31B2AB2630FA}">
      <dgm:prSet/>
      <dgm:spPr/>
      <dgm:t>
        <a:bodyPr/>
        <a:lstStyle/>
        <a:p>
          <a:endParaRPr lang="en-US"/>
        </a:p>
      </dgm:t>
    </dgm:pt>
    <dgm:pt modelId="{EB820B4E-A1B2-43D0-8C49-1A8D9C5E2BEF}" type="sibTrans" cxnId="{D8622061-11A5-49AA-BF9F-31B2AB2630FA}">
      <dgm:prSet/>
      <dgm:spPr/>
      <dgm:t>
        <a:bodyPr/>
        <a:lstStyle/>
        <a:p>
          <a:endParaRPr lang="en-US"/>
        </a:p>
      </dgm:t>
    </dgm:pt>
    <dgm:pt modelId="{B0507C2F-2D0D-45CB-92F6-36B59FC78496}">
      <dgm:prSet phldrT="[Text]"/>
      <dgm:spPr/>
      <dgm:t>
        <a:bodyPr/>
        <a:lstStyle/>
        <a:p>
          <a:r>
            <a:rPr lang="en-US"/>
            <a:t>Identify down payment assistance funding</a:t>
          </a:r>
        </a:p>
      </dgm:t>
    </dgm:pt>
    <dgm:pt modelId="{A9B52C92-83B8-4D35-A248-55562B9F7233}" type="parTrans" cxnId="{B6731E3E-FF3E-48ED-818F-C74BDFDBD05A}">
      <dgm:prSet/>
      <dgm:spPr/>
      <dgm:t>
        <a:bodyPr/>
        <a:lstStyle/>
        <a:p>
          <a:endParaRPr lang="en-US"/>
        </a:p>
      </dgm:t>
    </dgm:pt>
    <dgm:pt modelId="{DF65741B-3CFE-446E-84A9-CD663331181E}" type="sibTrans" cxnId="{B6731E3E-FF3E-48ED-818F-C74BDFDBD05A}">
      <dgm:prSet/>
      <dgm:spPr/>
      <dgm:t>
        <a:bodyPr/>
        <a:lstStyle/>
        <a:p>
          <a:endParaRPr lang="en-US"/>
        </a:p>
      </dgm:t>
    </dgm:pt>
    <dgm:pt modelId="{3D6333CA-489E-4853-8608-22D6E6FEACB3}">
      <dgm:prSet phldrT="[Text]"/>
      <dgm:spPr/>
      <dgm:t>
        <a:bodyPr/>
        <a:lstStyle/>
        <a:p>
          <a:r>
            <a:rPr lang="en-US"/>
            <a:t>Offer homebuyer education</a:t>
          </a:r>
        </a:p>
      </dgm:t>
    </dgm:pt>
    <dgm:pt modelId="{5D9B9956-AD32-4189-A5BF-4DD9E3B4AE38}" type="parTrans" cxnId="{E8B4C60B-FB20-4D86-B908-497CBE990A59}">
      <dgm:prSet/>
      <dgm:spPr/>
      <dgm:t>
        <a:bodyPr/>
        <a:lstStyle/>
        <a:p>
          <a:endParaRPr lang="en-US"/>
        </a:p>
      </dgm:t>
    </dgm:pt>
    <dgm:pt modelId="{0783B4A9-8CFC-4FE2-909D-F997867C387C}" type="sibTrans" cxnId="{E8B4C60B-FB20-4D86-B908-497CBE990A59}">
      <dgm:prSet/>
      <dgm:spPr/>
      <dgm:t>
        <a:bodyPr/>
        <a:lstStyle/>
        <a:p>
          <a:endParaRPr lang="en-US"/>
        </a:p>
      </dgm:t>
    </dgm:pt>
    <dgm:pt modelId="{2BC625A3-2463-4662-8901-2002F3B725FB}">
      <dgm:prSet phldrT="[Text]"/>
      <dgm:spPr/>
      <dgm:t>
        <a:bodyPr/>
        <a:lstStyle/>
        <a:p>
          <a:r>
            <a:rPr lang="en-US" b="1"/>
            <a:t>Convene a homeownership team</a:t>
          </a:r>
        </a:p>
      </dgm:t>
    </dgm:pt>
    <dgm:pt modelId="{03B23993-5A4D-41A7-968E-AC5862275977}" type="parTrans" cxnId="{1712B1DB-3F71-4490-AB84-DAEF79305A77}">
      <dgm:prSet/>
      <dgm:spPr/>
      <dgm:t>
        <a:bodyPr/>
        <a:lstStyle/>
        <a:p>
          <a:endParaRPr lang="en-US"/>
        </a:p>
      </dgm:t>
    </dgm:pt>
    <dgm:pt modelId="{941EB1D1-1A51-4122-9BD7-091A8D0A9D3A}" type="sibTrans" cxnId="{1712B1DB-3F71-4490-AB84-DAEF79305A77}">
      <dgm:prSet/>
      <dgm:spPr/>
      <dgm:t>
        <a:bodyPr/>
        <a:lstStyle/>
        <a:p>
          <a:endParaRPr lang="en-US"/>
        </a:p>
      </dgm:t>
    </dgm:pt>
    <dgm:pt modelId="{E65B6AC9-E4CE-4E4F-B2E7-67BD8BCC4BDF}">
      <dgm:prSet phldrT="[Text]"/>
      <dgm:spPr/>
      <dgm:t>
        <a:bodyPr/>
        <a:lstStyle/>
        <a:p>
          <a:r>
            <a:rPr lang="en-US"/>
            <a:t>Assign staff to coordinate homeownership efforts</a:t>
          </a:r>
        </a:p>
      </dgm:t>
    </dgm:pt>
    <dgm:pt modelId="{6561AB18-067D-4D49-8F75-82F5F0F5FAAB}" type="parTrans" cxnId="{55C7EB1A-F9E8-4CDE-9C6E-A72242A58497}">
      <dgm:prSet/>
      <dgm:spPr/>
      <dgm:t>
        <a:bodyPr/>
        <a:lstStyle/>
        <a:p>
          <a:endParaRPr lang="en-US"/>
        </a:p>
      </dgm:t>
    </dgm:pt>
    <dgm:pt modelId="{AD860F4A-2C27-46A7-A1E7-90F2CF4ED715}" type="sibTrans" cxnId="{55C7EB1A-F9E8-4CDE-9C6E-A72242A58497}">
      <dgm:prSet/>
      <dgm:spPr/>
      <dgm:t>
        <a:bodyPr/>
        <a:lstStyle/>
        <a:p>
          <a:endParaRPr lang="en-US"/>
        </a:p>
      </dgm:t>
    </dgm:pt>
    <dgm:pt modelId="{6D7F7D76-C82D-4E5A-B5D6-A102B26D814C}">
      <dgm:prSet/>
      <dgm:spPr/>
      <dgm:t>
        <a:bodyPr/>
        <a:lstStyle/>
        <a:p>
          <a:r>
            <a:rPr lang="en-US"/>
            <a:t>Build staff capacity with training and technical assistance</a:t>
          </a:r>
        </a:p>
      </dgm:t>
    </dgm:pt>
    <dgm:pt modelId="{6A4B4E38-8CC1-4F55-82B3-092DE943B375}" type="parTrans" cxnId="{84B88CC5-47E8-471A-83E3-A63A47C2A6BB}">
      <dgm:prSet/>
      <dgm:spPr/>
      <dgm:t>
        <a:bodyPr/>
        <a:lstStyle/>
        <a:p>
          <a:endParaRPr lang="en-US"/>
        </a:p>
      </dgm:t>
    </dgm:pt>
    <dgm:pt modelId="{3AAE747F-D3FE-4DAB-8746-DADC391034D5}" type="sibTrans" cxnId="{84B88CC5-47E8-471A-83E3-A63A47C2A6BB}">
      <dgm:prSet/>
      <dgm:spPr/>
      <dgm:t>
        <a:bodyPr/>
        <a:lstStyle/>
        <a:p>
          <a:endParaRPr lang="en-US"/>
        </a:p>
      </dgm:t>
    </dgm:pt>
    <dgm:pt modelId="{4BEB3BCE-1715-4C59-861A-4C612E98CB03}" type="pres">
      <dgm:prSet presAssocID="{46E99074-31CB-4C23-8AE9-848E934B48C2}" presName="Name0" presStyleCnt="0">
        <dgm:presLayoutVars>
          <dgm:dir/>
          <dgm:animLvl val="lvl"/>
          <dgm:resizeHandles val="exact"/>
        </dgm:presLayoutVars>
      </dgm:prSet>
      <dgm:spPr/>
    </dgm:pt>
    <dgm:pt modelId="{5F51E7CB-BAA0-4CF0-B337-507F559E9827}" type="pres">
      <dgm:prSet presAssocID="{2BC625A3-2463-4662-8901-2002F3B725FB}" presName="composite" presStyleCnt="0"/>
      <dgm:spPr/>
    </dgm:pt>
    <dgm:pt modelId="{7386A8E1-CAEC-47E6-80BC-1451862AA8CA}" type="pres">
      <dgm:prSet presAssocID="{2BC625A3-2463-4662-8901-2002F3B725FB}" presName="parTx" presStyleLbl="alignNode1" presStyleIdx="0" presStyleCnt="2">
        <dgm:presLayoutVars>
          <dgm:chMax val="0"/>
          <dgm:chPref val="0"/>
          <dgm:bulletEnabled val="1"/>
        </dgm:presLayoutVars>
      </dgm:prSet>
      <dgm:spPr/>
    </dgm:pt>
    <dgm:pt modelId="{6B0B244A-A74B-409B-8C71-4D65C4187E5B}" type="pres">
      <dgm:prSet presAssocID="{2BC625A3-2463-4662-8901-2002F3B725FB}" presName="desTx" presStyleLbl="alignAccFollowNode1" presStyleIdx="0" presStyleCnt="2">
        <dgm:presLayoutVars>
          <dgm:bulletEnabled val="1"/>
        </dgm:presLayoutVars>
      </dgm:prSet>
      <dgm:spPr/>
    </dgm:pt>
    <dgm:pt modelId="{2499EA80-A372-48C4-B149-48DDFD2702DA}" type="pres">
      <dgm:prSet presAssocID="{941EB1D1-1A51-4122-9BD7-091A8D0A9D3A}" presName="space" presStyleCnt="0"/>
      <dgm:spPr/>
    </dgm:pt>
    <dgm:pt modelId="{F43EE4BC-0240-4F52-9799-562BB5B883E3}" type="pres">
      <dgm:prSet presAssocID="{AB7A0F31-5D59-4C98-A26A-72E7CE49577B}" presName="composite" presStyleCnt="0"/>
      <dgm:spPr/>
    </dgm:pt>
    <dgm:pt modelId="{0E7E978D-5350-4951-98C7-50943FCB3ACF}" type="pres">
      <dgm:prSet presAssocID="{AB7A0F31-5D59-4C98-A26A-72E7CE49577B}" presName="parTx" presStyleLbl="alignNode1" presStyleIdx="1" presStyleCnt="2">
        <dgm:presLayoutVars>
          <dgm:chMax val="0"/>
          <dgm:chPref val="0"/>
          <dgm:bulletEnabled val="1"/>
        </dgm:presLayoutVars>
      </dgm:prSet>
      <dgm:spPr/>
    </dgm:pt>
    <dgm:pt modelId="{5941AF5E-02F9-49D7-9A23-3660479F7FBF}" type="pres">
      <dgm:prSet presAssocID="{AB7A0F31-5D59-4C98-A26A-72E7CE49577B}" presName="desTx" presStyleLbl="alignAccFollowNode1" presStyleIdx="1" presStyleCnt="2">
        <dgm:presLayoutVars>
          <dgm:bulletEnabled val="1"/>
        </dgm:presLayoutVars>
      </dgm:prSet>
      <dgm:spPr/>
    </dgm:pt>
  </dgm:ptLst>
  <dgm:cxnLst>
    <dgm:cxn modelId="{E8B4C60B-FB20-4D86-B908-497CBE990A59}" srcId="{AB7A0F31-5D59-4C98-A26A-72E7CE49577B}" destId="{3D6333CA-489E-4853-8608-22D6E6FEACB3}" srcOrd="1" destOrd="0" parTransId="{5D9B9956-AD32-4189-A5BF-4DD9E3B4AE38}" sibTransId="{0783B4A9-8CFC-4FE2-909D-F997867C387C}"/>
    <dgm:cxn modelId="{55C7EB1A-F9E8-4CDE-9C6E-A72242A58497}" srcId="{2BC625A3-2463-4662-8901-2002F3B725FB}" destId="{E65B6AC9-E4CE-4E4F-B2E7-67BD8BCC4BDF}" srcOrd="0" destOrd="0" parTransId="{6561AB18-067D-4D49-8F75-82F5F0F5FAAB}" sibTransId="{AD860F4A-2C27-46A7-A1E7-90F2CF4ED715}"/>
    <dgm:cxn modelId="{2746623D-19B3-4636-A637-1BB765D29046}" type="presOf" srcId="{6D7F7D76-C82D-4E5A-B5D6-A102B26D814C}" destId="{6B0B244A-A74B-409B-8C71-4D65C4187E5B}" srcOrd="0" destOrd="1" presId="urn:microsoft.com/office/officeart/2005/8/layout/hList1"/>
    <dgm:cxn modelId="{B6731E3E-FF3E-48ED-818F-C74BDFDBD05A}" srcId="{AB7A0F31-5D59-4C98-A26A-72E7CE49577B}" destId="{B0507C2F-2D0D-45CB-92F6-36B59FC78496}" srcOrd="2" destOrd="0" parTransId="{A9B52C92-83B8-4D35-A248-55562B9F7233}" sibTransId="{DF65741B-3CFE-446E-84A9-CD663331181E}"/>
    <dgm:cxn modelId="{D8622061-11A5-49AA-BF9F-31B2AB2630FA}" srcId="{AB7A0F31-5D59-4C98-A26A-72E7CE49577B}" destId="{A86B244C-FAD3-4D81-A874-8D19FDD4182D}" srcOrd="0" destOrd="0" parTransId="{5586AC5C-3F2E-4412-9138-833C08B8F0E3}" sibTransId="{EB820B4E-A1B2-43D0-8C49-1A8D9C5E2BEF}"/>
    <dgm:cxn modelId="{BD79B26E-94AB-426D-B2FB-F355B52BD021}" type="presOf" srcId="{3D6333CA-489E-4853-8608-22D6E6FEACB3}" destId="{5941AF5E-02F9-49D7-9A23-3660479F7FBF}" srcOrd="0" destOrd="1" presId="urn:microsoft.com/office/officeart/2005/8/layout/hList1"/>
    <dgm:cxn modelId="{F092A277-6C08-469C-ABA4-7C8A4E3238B8}" type="presOf" srcId="{AB7A0F31-5D59-4C98-A26A-72E7CE49577B}" destId="{0E7E978D-5350-4951-98C7-50943FCB3ACF}" srcOrd="0" destOrd="0" presId="urn:microsoft.com/office/officeart/2005/8/layout/hList1"/>
    <dgm:cxn modelId="{13A7D07A-BDA0-426E-AA90-17CE3727D146}" type="presOf" srcId="{A86B244C-FAD3-4D81-A874-8D19FDD4182D}" destId="{5941AF5E-02F9-49D7-9A23-3660479F7FBF}" srcOrd="0" destOrd="0" presId="urn:microsoft.com/office/officeart/2005/8/layout/hList1"/>
    <dgm:cxn modelId="{7C90DABE-2656-41FE-A610-1AD888546314}" type="presOf" srcId="{2BC625A3-2463-4662-8901-2002F3B725FB}" destId="{7386A8E1-CAEC-47E6-80BC-1451862AA8CA}" srcOrd="0" destOrd="0" presId="urn:microsoft.com/office/officeart/2005/8/layout/hList1"/>
    <dgm:cxn modelId="{948972C0-F8CC-446D-849A-437B13D9FC62}" type="presOf" srcId="{46E99074-31CB-4C23-8AE9-848E934B48C2}" destId="{4BEB3BCE-1715-4C59-861A-4C612E98CB03}" srcOrd="0" destOrd="0" presId="urn:microsoft.com/office/officeart/2005/8/layout/hList1"/>
    <dgm:cxn modelId="{84B88CC5-47E8-471A-83E3-A63A47C2A6BB}" srcId="{2BC625A3-2463-4662-8901-2002F3B725FB}" destId="{6D7F7D76-C82D-4E5A-B5D6-A102B26D814C}" srcOrd="1" destOrd="0" parTransId="{6A4B4E38-8CC1-4F55-82B3-092DE943B375}" sibTransId="{3AAE747F-D3FE-4DAB-8746-DADC391034D5}"/>
    <dgm:cxn modelId="{F9AA00C9-7F95-43CE-BCEB-C181E0210756}" srcId="{46E99074-31CB-4C23-8AE9-848E934B48C2}" destId="{AB7A0F31-5D59-4C98-A26A-72E7CE49577B}" srcOrd="1" destOrd="0" parTransId="{ABC4F72B-BD47-4B07-BEB0-1F7383F9B368}" sibTransId="{6B8BF64D-8500-496C-9F46-A851D1602DB1}"/>
    <dgm:cxn modelId="{1A4CCBCC-E770-4B99-9E88-B7C6DAFEF59F}" type="presOf" srcId="{E65B6AC9-E4CE-4E4F-B2E7-67BD8BCC4BDF}" destId="{6B0B244A-A74B-409B-8C71-4D65C4187E5B}" srcOrd="0" destOrd="0" presId="urn:microsoft.com/office/officeart/2005/8/layout/hList1"/>
    <dgm:cxn modelId="{1712B1DB-3F71-4490-AB84-DAEF79305A77}" srcId="{46E99074-31CB-4C23-8AE9-848E934B48C2}" destId="{2BC625A3-2463-4662-8901-2002F3B725FB}" srcOrd="0" destOrd="0" parTransId="{03B23993-5A4D-41A7-968E-AC5862275977}" sibTransId="{941EB1D1-1A51-4122-9BD7-091A8D0A9D3A}"/>
    <dgm:cxn modelId="{D57059E0-2C04-425E-BE99-A382AC7CAEC4}" type="presOf" srcId="{B0507C2F-2D0D-45CB-92F6-36B59FC78496}" destId="{5941AF5E-02F9-49D7-9A23-3660479F7FBF}" srcOrd="0" destOrd="2" presId="urn:microsoft.com/office/officeart/2005/8/layout/hList1"/>
    <dgm:cxn modelId="{713687C9-415B-4A8A-BCD8-F3891D7A661B}" type="presParOf" srcId="{4BEB3BCE-1715-4C59-861A-4C612E98CB03}" destId="{5F51E7CB-BAA0-4CF0-B337-507F559E9827}" srcOrd="0" destOrd="0" presId="urn:microsoft.com/office/officeart/2005/8/layout/hList1"/>
    <dgm:cxn modelId="{D7B7126F-0C40-4B19-8FD4-E9D2704D9D18}" type="presParOf" srcId="{5F51E7CB-BAA0-4CF0-B337-507F559E9827}" destId="{7386A8E1-CAEC-47E6-80BC-1451862AA8CA}" srcOrd="0" destOrd="0" presId="urn:microsoft.com/office/officeart/2005/8/layout/hList1"/>
    <dgm:cxn modelId="{76E60EDF-3410-4BEC-9AC1-50E79E1D9D09}" type="presParOf" srcId="{5F51E7CB-BAA0-4CF0-B337-507F559E9827}" destId="{6B0B244A-A74B-409B-8C71-4D65C4187E5B}" srcOrd="1" destOrd="0" presId="urn:microsoft.com/office/officeart/2005/8/layout/hList1"/>
    <dgm:cxn modelId="{923D4658-A21D-4660-A20F-A8C75E8B7C09}" type="presParOf" srcId="{4BEB3BCE-1715-4C59-861A-4C612E98CB03}" destId="{2499EA80-A372-48C4-B149-48DDFD2702DA}" srcOrd="1" destOrd="0" presId="urn:microsoft.com/office/officeart/2005/8/layout/hList1"/>
    <dgm:cxn modelId="{E7ACF909-2382-46F3-B409-6073D0D6662E}" type="presParOf" srcId="{4BEB3BCE-1715-4C59-861A-4C612E98CB03}" destId="{F43EE4BC-0240-4F52-9799-562BB5B883E3}" srcOrd="2" destOrd="0" presId="urn:microsoft.com/office/officeart/2005/8/layout/hList1"/>
    <dgm:cxn modelId="{DEA4792A-BBF7-46B8-B787-3D7C79D4E737}" type="presParOf" srcId="{F43EE4BC-0240-4F52-9799-562BB5B883E3}" destId="{0E7E978D-5350-4951-98C7-50943FCB3ACF}" srcOrd="0" destOrd="0" presId="urn:microsoft.com/office/officeart/2005/8/layout/hList1"/>
    <dgm:cxn modelId="{D914FAF1-B0E5-4699-9ABC-4442E93A2087}" type="presParOf" srcId="{F43EE4BC-0240-4F52-9799-562BB5B883E3}" destId="{5941AF5E-02F9-49D7-9A23-3660479F7FB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E99074-31CB-4C23-8AE9-848E934B48C2}"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AB7A0F31-5D59-4C98-A26A-72E7CE49577B}">
      <dgm:prSet phldrT="[Text]"/>
      <dgm:spPr/>
      <dgm:t>
        <a:bodyPr/>
        <a:lstStyle/>
        <a:p>
          <a:r>
            <a:rPr lang="en-US" b="1"/>
            <a:t>Dedicate resources</a:t>
          </a:r>
        </a:p>
      </dgm:t>
    </dgm:pt>
    <dgm:pt modelId="{ABC4F72B-BD47-4B07-BEB0-1F7383F9B368}" type="parTrans" cxnId="{F9AA00C9-7F95-43CE-BCEB-C181E0210756}">
      <dgm:prSet/>
      <dgm:spPr/>
      <dgm:t>
        <a:bodyPr/>
        <a:lstStyle/>
        <a:p>
          <a:endParaRPr lang="en-US"/>
        </a:p>
      </dgm:t>
    </dgm:pt>
    <dgm:pt modelId="{6B8BF64D-8500-496C-9F46-A851D1602DB1}" type="sibTrans" cxnId="{F9AA00C9-7F95-43CE-BCEB-C181E0210756}">
      <dgm:prSet/>
      <dgm:spPr/>
      <dgm:t>
        <a:bodyPr/>
        <a:lstStyle/>
        <a:p>
          <a:endParaRPr lang="en-US"/>
        </a:p>
      </dgm:t>
    </dgm:pt>
    <dgm:pt modelId="{A86B244C-FAD3-4D81-A874-8D19FDD4182D}">
      <dgm:prSet phldrT="[Text]" custT="1"/>
      <dgm:spPr/>
      <dgm:t>
        <a:bodyPr/>
        <a:lstStyle/>
        <a:p>
          <a:r>
            <a:rPr lang="en-US" sz="2800"/>
            <a:t>Include homeownership goals in Indian Housing Plan</a:t>
          </a:r>
        </a:p>
      </dgm:t>
    </dgm:pt>
    <dgm:pt modelId="{5586AC5C-3F2E-4412-9138-833C08B8F0E3}" type="parTrans" cxnId="{D8622061-11A5-49AA-BF9F-31B2AB2630FA}">
      <dgm:prSet/>
      <dgm:spPr/>
      <dgm:t>
        <a:bodyPr/>
        <a:lstStyle/>
        <a:p>
          <a:endParaRPr lang="en-US"/>
        </a:p>
      </dgm:t>
    </dgm:pt>
    <dgm:pt modelId="{EB820B4E-A1B2-43D0-8C49-1A8D9C5E2BEF}" type="sibTrans" cxnId="{D8622061-11A5-49AA-BF9F-31B2AB2630FA}">
      <dgm:prSet/>
      <dgm:spPr/>
      <dgm:t>
        <a:bodyPr/>
        <a:lstStyle/>
        <a:p>
          <a:endParaRPr lang="en-US"/>
        </a:p>
      </dgm:t>
    </dgm:pt>
    <dgm:pt modelId="{2BC625A3-2463-4662-8901-2002F3B725FB}">
      <dgm:prSet phldrT="[Text]"/>
      <dgm:spPr/>
      <dgm:t>
        <a:bodyPr/>
        <a:lstStyle/>
        <a:p>
          <a:r>
            <a:rPr lang="en-US" b="1"/>
            <a:t>Bring lending programs to community</a:t>
          </a:r>
        </a:p>
      </dgm:t>
    </dgm:pt>
    <dgm:pt modelId="{03B23993-5A4D-41A7-968E-AC5862275977}" type="parTrans" cxnId="{1712B1DB-3F71-4490-AB84-DAEF79305A77}">
      <dgm:prSet/>
      <dgm:spPr/>
      <dgm:t>
        <a:bodyPr/>
        <a:lstStyle/>
        <a:p>
          <a:endParaRPr lang="en-US"/>
        </a:p>
      </dgm:t>
    </dgm:pt>
    <dgm:pt modelId="{941EB1D1-1A51-4122-9BD7-091A8D0A9D3A}" type="sibTrans" cxnId="{1712B1DB-3F71-4490-AB84-DAEF79305A77}">
      <dgm:prSet/>
      <dgm:spPr/>
      <dgm:t>
        <a:bodyPr/>
        <a:lstStyle/>
        <a:p>
          <a:endParaRPr lang="en-US"/>
        </a:p>
      </dgm:t>
    </dgm:pt>
    <dgm:pt modelId="{E65B6AC9-E4CE-4E4F-B2E7-67BD8BCC4BDF}">
      <dgm:prSet phldrT="[Text]" custT="1"/>
      <dgm:spPr/>
      <dgm:t>
        <a:bodyPr/>
        <a:lstStyle/>
        <a:p>
          <a:r>
            <a:rPr lang="en-US" sz="2800"/>
            <a:t>Explore federal loan products (HUD, USDA, VA)</a:t>
          </a:r>
        </a:p>
      </dgm:t>
    </dgm:pt>
    <dgm:pt modelId="{6561AB18-067D-4D49-8F75-82F5F0F5FAAB}" type="parTrans" cxnId="{55C7EB1A-F9E8-4CDE-9C6E-A72242A58497}">
      <dgm:prSet/>
      <dgm:spPr/>
      <dgm:t>
        <a:bodyPr/>
        <a:lstStyle/>
        <a:p>
          <a:endParaRPr lang="en-US"/>
        </a:p>
      </dgm:t>
    </dgm:pt>
    <dgm:pt modelId="{AD860F4A-2C27-46A7-A1E7-90F2CF4ED715}" type="sibTrans" cxnId="{55C7EB1A-F9E8-4CDE-9C6E-A72242A58497}">
      <dgm:prSet/>
      <dgm:spPr/>
      <dgm:t>
        <a:bodyPr/>
        <a:lstStyle/>
        <a:p>
          <a:endParaRPr lang="en-US"/>
        </a:p>
      </dgm:t>
    </dgm:pt>
    <dgm:pt modelId="{9B5BB2CD-AEAC-433D-A25A-40C72AEE2524}">
      <dgm:prSet phldrT="[Text]" custT="1"/>
      <dgm:spPr/>
      <dgm:t>
        <a:bodyPr/>
        <a:lstStyle/>
        <a:p>
          <a:r>
            <a:rPr lang="en-US" sz="2800"/>
            <a:t>Consider conventional lending options</a:t>
          </a:r>
        </a:p>
      </dgm:t>
    </dgm:pt>
    <dgm:pt modelId="{BCE749D7-1BC1-44B7-8200-A92916D4E6E6}" type="parTrans" cxnId="{7AF8CC84-939A-4A03-81DC-EFED8401B35C}">
      <dgm:prSet/>
      <dgm:spPr/>
      <dgm:t>
        <a:bodyPr/>
        <a:lstStyle/>
        <a:p>
          <a:endParaRPr lang="en-US"/>
        </a:p>
      </dgm:t>
    </dgm:pt>
    <dgm:pt modelId="{7E8AB375-E20C-4344-A16A-4596D075244D}" type="sibTrans" cxnId="{7AF8CC84-939A-4A03-81DC-EFED8401B35C}">
      <dgm:prSet/>
      <dgm:spPr/>
      <dgm:t>
        <a:bodyPr/>
        <a:lstStyle/>
        <a:p>
          <a:endParaRPr lang="en-US"/>
        </a:p>
      </dgm:t>
    </dgm:pt>
    <dgm:pt modelId="{9071410B-175C-4709-B548-0F83D274D8EE}">
      <dgm:prSet phldrT="[Text]" custT="1"/>
      <dgm:spPr/>
      <dgm:t>
        <a:bodyPr/>
        <a:lstStyle/>
        <a:p>
          <a:r>
            <a:rPr lang="en-US" sz="2800"/>
            <a:t>Attract lenders to your community</a:t>
          </a:r>
        </a:p>
      </dgm:t>
    </dgm:pt>
    <dgm:pt modelId="{B65472D8-B031-4D00-934B-94EBE0FF1B7E}" type="parTrans" cxnId="{78B432CC-C7E5-4FC6-8E14-DA0F7E4EE32E}">
      <dgm:prSet/>
      <dgm:spPr/>
      <dgm:t>
        <a:bodyPr/>
        <a:lstStyle/>
        <a:p>
          <a:endParaRPr lang="en-US"/>
        </a:p>
      </dgm:t>
    </dgm:pt>
    <dgm:pt modelId="{AE753140-341D-4DA5-9EC0-E0A70AF88584}" type="sibTrans" cxnId="{78B432CC-C7E5-4FC6-8E14-DA0F7E4EE32E}">
      <dgm:prSet/>
      <dgm:spPr/>
      <dgm:t>
        <a:bodyPr/>
        <a:lstStyle/>
        <a:p>
          <a:endParaRPr lang="en-US"/>
        </a:p>
      </dgm:t>
    </dgm:pt>
    <dgm:pt modelId="{02EEA179-5821-4080-B838-FF2D66FE7358}">
      <dgm:prSet phldrT="[Text]" custT="1"/>
      <dgm:spPr/>
      <dgm:t>
        <a:bodyPr/>
        <a:lstStyle/>
        <a:p>
          <a:r>
            <a:rPr lang="en-US" sz="2800"/>
            <a:t>Prioritize infrastructure development for housing</a:t>
          </a:r>
        </a:p>
      </dgm:t>
    </dgm:pt>
    <dgm:pt modelId="{1DD699F5-1CD4-4195-B541-7596D1437115}" type="parTrans" cxnId="{5A1F3583-0E96-4986-97D1-3532C51BBA88}">
      <dgm:prSet/>
      <dgm:spPr/>
      <dgm:t>
        <a:bodyPr/>
        <a:lstStyle/>
        <a:p>
          <a:endParaRPr lang="en-US"/>
        </a:p>
      </dgm:t>
    </dgm:pt>
    <dgm:pt modelId="{C50A2721-6E42-4C48-BB1F-31ED91721496}" type="sibTrans" cxnId="{5A1F3583-0E96-4986-97D1-3532C51BBA88}">
      <dgm:prSet/>
      <dgm:spPr/>
      <dgm:t>
        <a:bodyPr/>
        <a:lstStyle/>
        <a:p>
          <a:endParaRPr lang="en-US"/>
        </a:p>
      </dgm:t>
    </dgm:pt>
    <dgm:pt modelId="{3C70B40F-7475-4C7D-BDE1-AF572A94BE29}">
      <dgm:prSet phldrT="[Text]" custT="1"/>
      <dgm:spPr/>
      <dgm:t>
        <a:bodyPr/>
        <a:lstStyle/>
        <a:p>
          <a:r>
            <a:rPr lang="en-US" sz="2800"/>
            <a:t>Identify land to develop homeownership opportunities</a:t>
          </a:r>
        </a:p>
      </dgm:t>
    </dgm:pt>
    <dgm:pt modelId="{4674D036-0E14-4F0B-9189-ED9887A00AC6}" type="parTrans" cxnId="{64EBA2FC-209F-47B0-AD92-518ADD9515A4}">
      <dgm:prSet/>
      <dgm:spPr/>
      <dgm:t>
        <a:bodyPr/>
        <a:lstStyle/>
        <a:p>
          <a:endParaRPr lang="en-US"/>
        </a:p>
      </dgm:t>
    </dgm:pt>
    <dgm:pt modelId="{A7811E91-F628-42FF-AC69-DB7FC9C6BEAF}" type="sibTrans" cxnId="{64EBA2FC-209F-47B0-AD92-518ADD9515A4}">
      <dgm:prSet/>
      <dgm:spPr/>
      <dgm:t>
        <a:bodyPr/>
        <a:lstStyle/>
        <a:p>
          <a:endParaRPr lang="en-US"/>
        </a:p>
      </dgm:t>
    </dgm:pt>
    <dgm:pt modelId="{4BEB3BCE-1715-4C59-861A-4C612E98CB03}" type="pres">
      <dgm:prSet presAssocID="{46E99074-31CB-4C23-8AE9-848E934B48C2}" presName="Name0" presStyleCnt="0">
        <dgm:presLayoutVars>
          <dgm:dir/>
          <dgm:animLvl val="lvl"/>
          <dgm:resizeHandles val="exact"/>
        </dgm:presLayoutVars>
      </dgm:prSet>
      <dgm:spPr/>
    </dgm:pt>
    <dgm:pt modelId="{5F51E7CB-BAA0-4CF0-B337-507F559E9827}" type="pres">
      <dgm:prSet presAssocID="{2BC625A3-2463-4662-8901-2002F3B725FB}" presName="composite" presStyleCnt="0"/>
      <dgm:spPr/>
    </dgm:pt>
    <dgm:pt modelId="{7386A8E1-CAEC-47E6-80BC-1451862AA8CA}" type="pres">
      <dgm:prSet presAssocID="{2BC625A3-2463-4662-8901-2002F3B725FB}" presName="parTx" presStyleLbl="alignNode1" presStyleIdx="0" presStyleCnt="2">
        <dgm:presLayoutVars>
          <dgm:chMax val="0"/>
          <dgm:chPref val="0"/>
          <dgm:bulletEnabled val="1"/>
        </dgm:presLayoutVars>
      </dgm:prSet>
      <dgm:spPr/>
    </dgm:pt>
    <dgm:pt modelId="{6B0B244A-A74B-409B-8C71-4D65C4187E5B}" type="pres">
      <dgm:prSet presAssocID="{2BC625A3-2463-4662-8901-2002F3B725FB}" presName="desTx" presStyleLbl="alignAccFollowNode1" presStyleIdx="0" presStyleCnt="2">
        <dgm:presLayoutVars>
          <dgm:bulletEnabled val="1"/>
        </dgm:presLayoutVars>
      </dgm:prSet>
      <dgm:spPr/>
    </dgm:pt>
    <dgm:pt modelId="{2499EA80-A372-48C4-B149-48DDFD2702DA}" type="pres">
      <dgm:prSet presAssocID="{941EB1D1-1A51-4122-9BD7-091A8D0A9D3A}" presName="space" presStyleCnt="0"/>
      <dgm:spPr/>
    </dgm:pt>
    <dgm:pt modelId="{F43EE4BC-0240-4F52-9799-562BB5B883E3}" type="pres">
      <dgm:prSet presAssocID="{AB7A0F31-5D59-4C98-A26A-72E7CE49577B}" presName="composite" presStyleCnt="0"/>
      <dgm:spPr/>
    </dgm:pt>
    <dgm:pt modelId="{0E7E978D-5350-4951-98C7-50943FCB3ACF}" type="pres">
      <dgm:prSet presAssocID="{AB7A0F31-5D59-4C98-A26A-72E7CE49577B}" presName="parTx" presStyleLbl="alignNode1" presStyleIdx="1" presStyleCnt="2">
        <dgm:presLayoutVars>
          <dgm:chMax val="0"/>
          <dgm:chPref val="0"/>
          <dgm:bulletEnabled val="1"/>
        </dgm:presLayoutVars>
      </dgm:prSet>
      <dgm:spPr/>
    </dgm:pt>
    <dgm:pt modelId="{5941AF5E-02F9-49D7-9A23-3660479F7FBF}" type="pres">
      <dgm:prSet presAssocID="{AB7A0F31-5D59-4C98-A26A-72E7CE49577B}" presName="desTx" presStyleLbl="alignAccFollowNode1" presStyleIdx="1" presStyleCnt="2">
        <dgm:presLayoutVars>
          <dgm:bulletEnabled val="1"/>
        </dgm:presLayoutVars>
      </dgm:prSet>
      <dgm:spPr/>
    </dgm:pt>
  </dgm:ptLst>
  <dgm:cxnLst>
    <dgm:cxn modelId="{55C7EB1A-F9E8-4CDE-9C6E-A72242A58497}" srcId="{2BC625A3-2463-4662-8901-2002F3B725FB}" destId="{E65B6AC9-E4CE-4E4F-B2E7-67BD8BCC4BDF}" srcOrd="0" destOrd="0" parTransId="{6561AB18-067D-4D49-8F75-82F5F0F5FAAB}" sibTransId="{AD860F4A-2C27-46A7-A1E7-90F2CF4ED715}"/>
    <dgm:cxn modelId="{B0EF953A-4449-4551-AD9D-47ECCA296308}" type="presOf" srcId="{02EEA179-5821-4080-B838-FF2D66FE7358}" destId="{5941AF5E-02F9-49D7-9A23-3660479F7FBF}" srcOrd="0" destOrd="1" presId="urn:microsoft.com/office/officeart/2005/8/layout/hList1"/>
    <dgm:cxn modelId="{D8622061-11A5-49AA-BF9F-31B2AB2630FA}" srcId="{AB7A0F31-5D59-4C98-A26A-72E7CE49577B}" destId="{A86B244C-FAD3-4D81-A874-8D19FDD4182D}" srcOrd="0" destOrd="0" parTransId="{5586AC5C-3F2E-4412-9138-833C08B8F0E3}" sibTransId="{EB820B4E-A1B2-43D0-8C49-1A8D9C5E2BEF}"/>
    <dgm:cxn modelId="{F092A277-6C08-469C-ABA4-7C8A4E3238B8}" type="presOf" srcId="{AB7A0F31-5D59-4C98-A26A-72E7CE49577B}" destId="{0E7E978D-5350-4951-98C7-50943FCB3ACF}" srcOrd="0" destOrd="0" presId="urn:microsoft.com/office/officeart/2005/8/layout/hList1"/>
    <dgm:cxn modelId="{13A7D07A-BDA0-426E-AA90-17CE3727D146}" type="presOf" srcId="{A86B244C-FAD3-4D81-A874-8D19FDD4182D}" destId="{5941AF5E-02F9-49D7-9A23-3660479F7FBF}" srcOrd="0" destOrd="0" presId="urn:microsoft.com/office/officeart/2005/8/layout/hList1"/>
    <dgm:cxn modelId="{5A1F3583-0E96-4986-97D1-3532C51BBA88}" srcId="{AB7A0F31-5D59-4C98-A26A-72E7CE49577B}" destId="{02EEA179-5821-4080-B838-FF2D66FE7358}" srcOrd="1" destOrd="0" parTransId="{1DD699F5-1CD4-4195-B541-7596D1437115}" sibTransId="{C50A2721-6E42-4C48-BB1F-31ED91721496}"/>
    <dgm:cxn modelId="{7AF8CC84-939A-4A03-81DC-EFED8401B35C}" srcId="{2BC625A3-2463-4662-8901-2002F3B725FB}" destId="{9B5BB2CD-AEAC-433D-A25A-40C72AEE2524}" srcOrd="1" destOrd="0" parTransId="{BCE749D7-1BC1-44B7-8200-A92916D4E6E6}" sibTransId="{7E8AB375-E20C-4344-A16A-4596D075244D}"/>
    <dgm:cxn modelId="{E0290A95-74BC-467D-B394-89E6A285F696}" type="presOf" srcId="{9B5BB2CD-AEAC-433D-A25A-40C72AEE2524}" destId="{6B0B244A-A74B-409B-8C71-4D65C4187E5B}" srcOrd="0" destOrd="1" presId="urn:microsoft.com/office/officeart/2005/8/layout/hList1"/>
    <dgm:cxn modelId="{5E7DC4A8-32F2-425D-A7B8-2BE8B27CC413}" type="presOf" srcId="{9071410B-175C-4709-B548-0F83D274D8EE}" destId="{6B0B244A-A74B-409B-8C71-4D65C4187E5B}" srcOrd="0" destOrd="2" presId="urn:microsoft.com/office/officeart/2005/8/layout/hList1"/>
    <dgm:cxn modelId="{7C90DABE-2656-41FE-A610-1AD888546314}" type="presOf" srcId="{2BC625A3-2463-4662-8901-2002F3B725FB}" destId="{7386A8E1-CAEC-47E6-80BC-1451862AA8CA}" srcOrd="0" destOrd="0" presId="urn:microsoft.com/office/officeart/2005/8/layout/hList1"/>
    <dgm:cxn modelId="{25D26BC0-BB18-451C-BD53-794CEFBEAD4D}" type="presOf" srcId="{3C70B40F-7475-4C7D-BDE1-AF572A94BE29}" destId="{5941AF5E-02F9-49D7-9A23-3660479F7FBF}" srcOrd="0" destOrd="2" presId="urn:microsoft.com/office/officeart/2005/8/layout/hList1"/>
    <dgm:cxn modelId="{948972C0-F8CC-446D-849A-437B13D9FC62}" type="presOf" srcId="{46E99074-31CB-4C23-8AE9-848E934B48C2}" destId="{4BEB3BCE-1715-4C59-861A-4C612E98CB03}" srcOrd="0" destOrd="0" presId="urn:microsoft.com/office/officeart/2005/8/layout/hList1"/>
    <dgm:cxn modelId="{F9AA00C9-7F95-43CE-BCEB-C181E0210756}" srcId="{46E99074-31CB-4C23-8AE9-848E934B48C2}" destId="{AB7A0F31-5D59-4C98-A26A-72E7CE49577B}" srcOrd="1" destOrd="0" parTransId="{ABC4F72B-BD47-4B07-BEB0-1F7383F9B368}" sibTransId="{6B8BF64D-8500-496C-9F46-A851D1602DB1}"/>
    <dgm:cxn modelId="{78B432CC-C7E5-4FC6-8E14-DA0F7E4EE32E}" srcId="{2BC625A3-2463-4662-8901-2002F3B725FB}" destId="{9071410B-175C-4709-B548-0F83D274D8EE}" srcOrd="2" destOrd="0" parTransId="{B65472D8-B031-4D00-934B-94EBE0FF1B7E}" sibTransId="{AE753140-341D-4DA5-9EC0-E0A70AF88584}"/>
    <dgm:cxn modelId="{1A4CCBCC-E770-4B99-9E88-B7C6DAFEF59F}" type="presOf" srcId="{E65B6AC9-E4CE-4E4F-B2E7-67BD8BCC4BDF}" destId="{6B0B244A-A74B-409B-8C71-4D65C4187E5B}" srcOrd="0" destOrd="0" presId="urn:microsoft.com/office/officeart/2005/8/layout/hList1"/>
    <dgm:cxn modelId="{1712B1DB-3F71-4490-AB84-DAEF79305A77}" srcId="{46E99074-31CB-4C23-8AE9-848E934B48C2}" destId="{2BC625A3-2463-4662-8901-2002F3B725FB}" srcOrd="0" destOrd="0" parTransId="{03B23993-5A4D-41A7-968E-AC5862275977}" sibTransId="{941EB1D1-1A51-4122-9BD7-091A8D0A9D3A}"/>
    <dgm:cxn modelId="{64EBA2FC-209F-47B0-AD92-518ADD9515A4}" srcId="{AB7A0F31-5D59-4C98-A26A-72E7CE49577B}" destId="{3C70B40F-7475-4C7D-BDE1-AF572A94BE29}" srcOrd="2" destOrd="0" parTransId="{4674D036-0E14-4F0B-9189-ED9887A00AC6}" sibTransId="{A7811E91-F628-42FF-AC69-DB7FC9C6BEAF}"/>
    <dgm:cxn modelId="{713687C9-415B-4A8A-BCD8-F3891D7A661B}" type="presParOf" srcId="{4BEB3BCE-1715-4C59-861A-4C612E98CB03}" destId="{5F51E7CB-BAA0-4CF0-B337-507F559E9827}" srcOrd="0" destOrd="0" presId="urn:microsoft.com/office/officeart/2005/8/layout/hList1"/>
    <dgm:cxn modelId="{D7B7126F-0C40-4B19-8FD4-E9D2704D9D18}" type="presParOf" srcId="{5F51E7CB-BAA0-4CF0-B337-507F559E9827}" destId="{7386A8E1-CAEC-47E6-80BC-1451862AA8CA}" srcOrd="0" destOrd="0" presId="urn:microsoft.com/office/officeart/2005/8/layout/hList1"/>
    <dgm:cxn modelId="{76E60EDF-3410-4BEC-9AC1-50E79E1D9D09}" type="presParOf" srcId="{5F51E7CB-BAA0-4CF0-B337-507F559E9827}" destId="{6B0B244A-A74B-409B-8C71-4D65C4187E5B}" srcOrd="1" destOrd="0" presId="urn:microsoft.com/office/officeart/2005/8/layout/hList1"/>
    <dgm:cxn modelId="{923D4658-A21D-4660-A20F-A8C75E8B7C09}" type="presParOf" srcId="{4BEB3BCE-1715-4C59-861A-4C612E98CB03}" destId="{2499EA80-A372-48C4-B149-48DDFD2702DA}" srcOrd="1" destOrd="0" presId="urn:microsoft.com/office/officeart/2005/8/layout/hList1"/>
    <dgm:cxn modelId="{E7ACF909-2382-46F3-B409-6073D0D6662E}" type="presParOf" srcId="{4BEB3BCE-1715-4C59-861A-4C612E98CB03}" destId="{F43EE4BC-0240-4F52-9799-562BB5B883E3}" srcOrd="2" destOrd="0" presId="urn:microsoft.com/office/officeart/2005/8/layout/hList1"/>
    <dgm:cxn modelId="{DEA4792A-BBF7-46B8-B787-3D7C79D4E737}" type="presParOf" srcId="{F43EE4BC-0240-4F52-9799-562BB5B883E3}" destId="{0E7E978D-5350-4951-98C7-50943FCB3ACF}" srcOrd="0" destOrd="0" presId="urn:microsoft.com/office/officeart/2005/8/layout/hList1"/>
    <dgm:cxn modelId="{D914FAF1-B0E5-4699-9ABC-4442E93A2087}" type="presParOf" srcId="{F43EE4BC-0240-4F52-9799-562BB5B883E3}" destId="{5941AF5E-02F9-49D7-9A23-3660479F7FB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E99074-31CB-4C23-8AE9-848E934B48C2}"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AB7A0F31-5D59-4C98-A26A-72E7CE49577B}">
      <dgm:prSet phldrT="[Text]" custT="1"/>
      <dgm:spPr/>
      <dgm:t>
        <a:bodyPr/>
        <a:lstStyle/>
        <a:p>
          <a:r>
            <a:rPr lang="en-US" sz="2800" b="1"/>
            <a:t>Other Items</a:t>
          </a:r>
        </a:p>
      </dgm:t>
    </dgm:pt>
    <dgm:pt modelId="{ABC4F72B-BD47-4B07-BEB0-1F7383F9B368}" type="parTrans" cxnId="{F9AA00C9-7F95-43CE-BCEB-C181E0210756}">
      <dgm:prSet/>
      <dgm:spPr/>
      <dgm:t>
        <a:bodyPr/>
        <a:lstStyle/>
        <a:p>
          <a:endParaRPr lang="en-US"/>
        </a:p>
      </dgm:t>
    </dgm:pt>
    <dgm:pt modelId="{6B8BF64D-8500-496C-9F46-A851D1602DB1}" type="sibTrans" cxnId="{F9AA00C9-7F95-43CE-BCEB-C181E0210756}">
      <dgm:prSet/>
      <dgm:spPr/>
      <dgm:t>
        <a:bodyPr/>
        <a:lstStyle/>
        <a:p>
          <a:endParaRPr lang="en-US"/>
        </a:p>
      </dgm:t>
    </dgm:pt>
    <dgm:pt modelId="{A86B244C-FAD3-4D81-A874-8D19FDD4182D}">
      <dgm:prSet phldrT="[Text]" custT="1"/>
      <dgm:spPr/>
      <dgm:t>
        <a:bodyPr/>
        <a:lstStyle/>
        <a:p>
          <a:r>
            <a:rPr lang="en-US" sz="2800"/>
            <a:t>[insert something unique to your community]</a:t>
          </a:r>
        </a:p>
      </dgm:t>
    </dgm:pt>
    <dgm:pt modelId="{5586AC5C-3F2E-4412-9138-833C08B8F0E3}" type="parTrans" cxnId="{D8622061-11A5-49AA-BF9F-31B2AB2630FA}">
      <dgm:prSet/>
      <dgm:spPr/>
      <dgm:t>
        <a:bodyPr/>
        <a:lstStyle/>
        <a:p>
          <a:endParaRPr lang="en-US"/>
        </a:p>
      </dgm:t>
    </dgm:pt>
    <dgm:pt modelId="{EB820B4E-A1B2-43D0-8C49-1A8D9C5E2BEF}" type="sibTrans" cxnId="{D8622061-11A5-49AA-BF9F-31B2AB2630FA}">
      <dgm:prSet/>
      <dgm:spPr/>
      <dgm:t>
        <a:bodyPr/>
        <a:lstStyle/>
        <a:p>
          <a:endParaRPr lang="en-US"/>
        </a:p>
      </dgm:t>
    </dgm:pt>
    <dgm:pt modelId="{2BC625A3-2463-4662-8901-2002F3B725FB}">
      <dgm:prSet phldrT="[Text]" custT="1"/>
      <dgm:spPr/>
      <dgm:t>
        <a:bodyPr/>
        <a:lstStyle/>
        <a:p>
          <a:r>
            <a:rPr lang="en-US" sz="2800" b="1"/>
            <a:t>Promote self-sufficiency </a:t>
          </a:r>
        </a:p>
      </dgm:t>
    </dgm:pt>
    <dgm:pt modelId="{03B23993-5A4D-41A7-968E-AC5862275977}" type="parTrans" cxnId="{1712B1DB-3F71-4490-AB84-DAEF79305A77}">
      <dgm:prSet/>
      <dgm:spPr/>
      <dgm:t>
        <a:bodyPr/>
        <a:lstStyle/>
        <a:p>
          <a:endParaRPr lang="en-US"/>
        </a:p>
      </dgm:t>
    </dgm:pt>
    <dgm:pt modelId="{941EB1D1-1A51-4122-9BD7-091A8D0A9D3A}" type="sibTrans" cxnId="{1712B1DB-3F71-4490-AB84-DAEF79305A77}">
      <dgm:prSet/>
      <dgm:spPr/>
      <dgm:t>
        <a:bodyPr/>
        <a:lstStyle/>
        <a:p>
          <a:endParaRPr lang="en-US"/>
        </a:p>
      </dgm:t>
    </dgm:pt>
    <dgm:pt modelId="{E65B6AC9-E4CE-4E4F-B2E7-67BD8BCC4BDF}">
      <dgm:prSet phldrT="[Text]" custT="1"/>
      <dgm:spPr/>
      <dgm:t>
        <a:bodyPr/>
        <a:lstStyle/>
        <a:p>
          <a:r>
            <a:rPr lang="en-US" sz="2800"/>
            <a:t>Reduce your Tenant Accounts Receivable (TARS)</a:t>
          </a:r>
        </a:p>
      </dgm:t>
    </dgm:pt>
    <dgm:pt modelId="{6561AB18-067D-4D49-8F75-82F5F0F5FAAB}" type="parTrans" cxnId="{55C7EB1A-F9E8-4CDE-9C6E-A72242A58497}">
      <dgm:prSet/>
      <dgm:spPr/>
      <dgm:t>
        <a:bodyPr/>
        <a:lstStyle/>
        <a:p>
          <a:endParaRPr lang="en-US"/>
        </a:p>
      </dgm:t>
    </dgm:pt>
    <dgm:pt modelId="{AD860F4A-2C27-46A7-A1E7-90F2CF4ED715}" type="sibTrans" cxnId="{55C7EB1A-F9E8-4CDE-9C6E-A72242A58497}">
      <dgm:prSet/>
      <dgm:spPr/>
      <dgm:t>
        <a:bodyPr/>
        <a:lstStyle/>
        <a:p>
          <a:endParaRPr lang="en-US"/>
        </a:p>
      </dgm:t>
    </dgm:pt>
    <dgm:pt modelId="{ED290C80-5A07-447F-8F8A-A5FC9F41D564}">
      <dgm:prSet phldrT="[Text]" custT="1"/>
      <dgm:spPr/>
      <dgm:t>
        <a:bodyPr/>
        <a:lstStyle/>
        <a:p>
          <a:r>
            <a:rPr lang="en-US" sz="2800"/>
            <a:t>Create an expectation of repayment</a:t>
          </a:r>
        </a:p>
      </dgm:t>
    </dgm:pt>
    <dgm:pt modelId="{322E0B99-846F-4FDB-983F-9FED4800866A}" type="parTrans" cxnId="{3C880BCB-2F83-4F6D-8867-EA8B3DC7420E}">
      <dgm:prSet/>
      <dgm:spPr/>
    </dgm:pt>
    <dgm:pt modelId="{5E0E23F9-7FA8-4F8B-B571-694164CA3CE8}" type="sibTrans" cxnId="{3C880BCB-2F83-4F6D-8867-EA8B3DC7420E}">
      <dgm:prSet/>
      <dgm:spPr/>
    </dgm:pt>
    <dgm:pt modelId="{42C236AE-EDBB-46AB-A981-F57F64DB60B9}">
      <dgm:prSet phldrT="[Text]" custT="1"/>
      <dgm:spPr/>
      <dgm:t>
        <a:bodyPr/>
        <a:lstStyle/>
        <a:p>
          <a:r>
            <a:rPr lang="en-US" sz="2800"/>
            <a:t>Charge market rent in rental units</a:t>
          </a:r>
        </a:p>
      </dgm:t>
    </dgm:pt>
    <dgm:pt modelId="{B176E1D0-20E8-4899-89C0-37BBB0532A62}" type="parTrans" cxnId="{34CD634A-16C4-4F38-BA3F-45785829DA8A}">
      <dgm:prSet/>
      <dgm:spPr/>
    </dgm:pt>
    <dgm:pt modelId="{DDCC68FB-1CD6-4AC6-8878-FC45666D373C}" type="sibTrans" cxnId="{34CD634A-16C4-4F38-BA3F-45785829DA8A}">
      <dgm:prSet/>
      <dgm:spPr/>
    </dgm:pt>
    <dgm:pt modelId="{4BEB3BCE-1715-4C59-861A-4C612E98CB03}" type="pres">
      <dgm:prSet presAssocID="{46E99074-31CB-4C23-8AE9-848E934B48C2}" presName="Name0" presStyleCnt="0">
        <dgm:presLayoutVars>
          <dgm:dir/>
          <dgm:animLvl val="lvl"/>
          <dgm:resizeHandles val="exact"/>
        </dgm:presLayoutVars>
      </dgm:prSet>
      <dgm:spPr/>
    </dgm:pt>
    <dgm:pt modelId="{5F51E7CB-BAA0-4CF0-B337-507F559E9827}" type="pres">
      <dgm:prSet presAssocID="{2BC625A3-2463-4662-8901-2002F3B725FB}" presName="composite" presStyleCnt="0"/>
      <dgm:spPr/>
    </dgm:pt>
    <dgm:pt modelId="{7386A8E1-CAEC-47E6-80BC-1451862AA8CA}" type="pres">
      <dgm:prSet presAssocID="{2BC625A3-2463-4662-8901-2002F3B725FB}" presName="parTx" presStyleLbl="alignNode1" presStyleIdx="0" presStyleCnt="2">
        <dgm:presLayoutVars>
          <dgm:chMax val="0"/>
          <dgm:chPref val="0"/>
          <dgm:bulletEnabled val="1"/>
        </dgm:presLayoutVars>
      </dgm:prSet>
      <dgm:spPr/>
    </dgm:pt>
    <dgm:pt modelId="{6B0B244A-A74B-409B-8C71-4D65C4187E5B}" type="pres">
      <dgm:prSet presAssocID="{2BC625A3-2463-4662-8901-2002F3B725FB}" presName="desTx" presStyleLbl="alignAccFollowNode1" presStyleIdx="0" presStyleCnt="2">
        <dgm:presLayoutVars>
          <dgm:bulletEnabled val="1"/>
        </dgm:presLayoutVars>
      </dgm:prSet>
      <dgm:spPr/>
    </dgm:pt>
    <dgm:pt modelId="{2499EA80-A372-48C4-B149-48DDFD2702DA}" type="pres">
      <dgm:prSet presAssocID="{941EB1D1-1A51-4122-9BD7-091A8D0A9D3A}" presName="space" presStyleCnt="0"/>
      <dgm:spPr/>
    </dgm:pt>
    <dgm:pt modelId="{F43EE4BC-0240-4F52-9799-562BB5B883E3}" type="pres">
      <dgm:prSet presAssocID="{AB7A0F31-5D59-4C98-A26A-72E7CE49577B}" presName="composite" presStyleCnt="0"/>
      <dgm:spPr/>
    </dgm:pt>
    <dgm:pt modelId="{0E7E978D-5350-4951-98C7-50943FCB3ACF}" type="pres">
      <dgm:prSet presAssocID="{AB7A0F31-5D59-4C98-A26A-72E7CE49577B}" presName="parTx" presStyleLbl="alignNode1" presStyleIdx="1" presStyleCnt="2">
        <dgm:presLayoutVars>
          <dgm:chMax val="0"/>
          <dgm:chPref val="0"/>
          <dgm:bulletEnabled val="1"/>
        </dgm:presLayoutVars>
      </dgm:prSet>
      <dgm:spPr/>
    </dgm:pt>
    <dgm:pt modelId="{5941AF5E-02F9-49D7-9A23-3660479F7FBF}" type="pres">
      <dgm:prSet presAssocID="{AB7A0F31-5D59-4C98-A26A-72E7CE49577B}" presName="desTx" presStyleLbl="alignAccFollowNode1" presStyleIdx="1" presStyleCnt="2">
        <dgm:presLayoutVars>
          <dgm:bulletEnabled val="1"/>
        </dgm:presLayoutVars>
      </dgm:prSet>
      <dgm:spPr/>
    </dgm:pt>
  </dgm:ptLst>
  <dgm:cxnLst>
    <dgm:cxn modelId="{55C7EB1A-F9E8-4CDE-9C6E-A72242A58497}" srcId="{2BC625A3-2463-4662-8901-2002F3B725FB}" destId="{E65B6AC9-E4CE-4E4F-B2E7-67BD8BCC4BDF}" srcOrd="2" destOrd="0" parTransId="{6561AB18-067D-4D49-8F75-82F5F0F5FAAB}" sibTransId="{AD860F4A-2C27-46A7-A1E7-90F2CF4ED715}"/>
    <dgm:cxn modelId="{D8622061-11A5-49AA-BF9F-31B2AB2630FA}" srcId="{AB7A0F31-5D59-4C98-A26A-72E7CE49577B}" destId="{A86B244C-FAD3-4D81-A874-8D19FDD4182D}" srcOrd="0" destOrd="0" parTransId="{5586AC5C-3F2E-4412-9138-833C08B8F0E3}" sibTransId="{EB820B4E-A1B2-43D0-8C49-1A8D9C5E2BEF}"/>
    <dgm:cxn modelId="{34CD634A-16C4-4F38-BA3F-45785829DA8A}" srcId="{2BC625A3-2463-4662-8901-2002F3B725FB}" destId="{42C236AE-EDBB-46AB-A981-F57F64DB60B9}" srcOrd="1" destOrd="0" parTransId="{B176E1D0-20E8-4899-89C0-37BBB0532A62}" sibTransId="{DDCC68FB-1CD6-4AC6-8878-FC45666D373C}"/>
    <dgm:cxn modelId="{F092A277-6C08-469C-ABA4-7C8A4E3238B8}" type="presOf" srcId="{AB7A0F31-5D59-4C98-A26A-72E7CE49577B}" destId="{0E7E978D-5350-4951-98C7-50943FCB3ACF}" srcOrd="0" destOrd="0" presId="urn:microsoft.com/office/officeart/2005/8/layout/hList1"/>
    <dgm:cxn modelId="{13A7D07A-BDA0-426E-AA90-17CE3727D146}" type="presOf" srcId="{A86B244C-FAD3-4D81-A874-8D19FDD4182D}" destId="{5941AF5E-02F9-49D7-9A23-3660479F7FBF}" srcOrd="0" destOrd="0" presId="urn:microsoft.com/office/officeart/2005/8/layout/hList1"/>
    <dgm:cxn modelId="{7C90DABE-2656-41FE-A610-1AD888546314}" type="presOf" srcId="{2BC625A3-2463-4662-8901-2002F3B725FB}" destId="{7386A8E1-CAEC-47E6-80BC-1451862AA8CA}" srcOrd="0" destOrd="0" presId="urn:microsoft.com/office/officeart/2005/8/layout/hList1"/>
    <dgm:cxn modelId="{948972C0-F8CC-446D-849A-437B13D9FC62}" type="presOf" srcId="{46E99074-31CB-4C23-8AE9-848E934B48C2}" destId="{4BEB3BCE-1715-4C59-861A-4C612E98CB03}" srcOrd="0" destOrd="0" presId="urn:microsoft.com/office/officeart/2005/8/layout/hList1"/>
    <dgm:cxn modelId="{F9AA00C9-7F95-43CE-BCEB-C181E0210756}" srcId="{46E99074-31CB-4C23-8AE9-848E934B48C2}" destId="{AB7A0F31-5D59-4C98-A26A-72E7CE49577B}" srcOrd="1" destOrd="0" parTransId="{ABC4F72B-BD47-4B07-BEB0-1F7383F9B368}" sibTransId="{6B8BF64D-8500-496C-9F46-A851D1602DB1}"/>
    <dgm:cxn modelId="{3C880BCB-2F83-4F6D-8867-EA8B3DC7420E}" srcId="{2BC625A3-2463-4662-8901-2002F3B725FB}" destId="{ED290C80-5A07-447F-8F8A-A5FC9F41D564}" srcOrd="0" destOrd="0" parTransId="{322E0B99-846F-4FDB-983F-9FED4800866A}" sibTransId="{5E0E23F9-7FA8-4F8B-B571-694164CA3CE8}"/>
    <dgm:cxn modelId="{1A4CCBCC-E770-4B99-9E88-B7C6DAFEF59F}" type="presOf" srcId="{E65B6AC9-E4CE-4E4F-B2E7-67BD8BCC4BDF}" destId="{6B0B244A-A74B-409B-8C71-4D65C4187E5B}" srcOrd="0" destOrd="2" presId="urn:microsoft.com/office/officeart/2005/8/layout/hList1"/>
    <dgm:cxn modelId="{6E9753DA-0ADA-4386-8B7D-991269528E48}" type="presOf" srcId="{ED290C80-5A07-447F-8F8A-A5FC9F41D564}" destId="{6B0B244A-A74B-409B-8C71-4D65C4187E5B}" srcOrd="0" destOrd="0" presId="urn:microsoft.com/office/officeart/2005/8/layout/hList1"/>
    <dgm:cxn modelId="{1712B1DB-3F71-4490-AB84-DAEF79305A77}" srcId="{46E99074-31CB-4C23-8AE9-848E934B48C2}" destId="{2BC625A3-2463-4662-8901-2002F3B725FB}" srcOrd="0" destOrd="0" parTransId="{03B23993-5A4D-41A7-968E-AC5862275977}" sibTransId="{941EB1D1-1A51-4122-9BD7-091A8D0A9D3A}"/>
    <dgm:cxn modelId="{06026CDD-1CA8-4D66-8EC2-1639D6B823DA}" type="presOf" srcId="{42C236AE-EDBB-46AB-A981-F57F64DB60B9}" destId="{6B0B244A-A74B-409B-8C71-4D65C4187E5B}" srcOrd="0" destOrd="1" presId="urn:microsoft.com/office/officeart/2005/8/layout/hList1"/>
    <dgm:cxn modelId="{713687C9-415B-4A8A-BCD8-F3891D7A661B}" type="presParOf" srcId="{4BEB3BCE-1715-4C59-861A-4C612E98CB03}" destId="{5F51E7CB-BAA0-4CF0-B337-507F559E9827}" srcOrd="0" destOrd="0" presId="urn:microsoft.com/office/officeart/2005/8/layout/hList1"/>
    <dgm:cxn modelId="{D7B7126F-0C40-4B19-8FD4-E9D2704D9D18}" type="presParOf" srcId="{5F51E7CB-BAA0-4CF0-B337-507F559E9827}" destId="{7386A8E1-CAEC-47E6-80BC-1451862AA8CA}" srcOrd="0" destOrd="0" presId="urn:microsoft.com/office/officeart/2005/8/layout/hList1"/>
    <dgm:cxn modelId="{76E60EDF-3410-4BEC-9AC1-50E79E1D9D09}" type="presParOf" srcId="{5F51E7CB-BAA0-4CF0-B337-507F559E9827}" destId="{6B0B244A-A74B-409B-8C71-4D65C4187E5B}" srcOrd="1" destOrd="0" presId="urn:microsoft.com/office/officeart/2005/8/layout/hList1"/>
    <dgm:cxn modelId="{923D4658-A21D-4660-A20F-A8C75E8B7C09}" type="presParOf" srcId="{4BEB3BCE-1715-4C59-861A-4C612E98CB03}" destId="{2499EA80-A372-48C4-B149-48DDFD2702DA}" srcOrd="1" destOrd="0" presId="urn:microsoft.com/office/officeart/2005/8/layout/hList1"/>
    <dgm:cxn modelId="{E7ACF909-2382-46F3-B409-6073D0D6662E}" type="presParOf" srcId="{4BEB3BCE-1715-4C59-861A-4C612E98CB03}" destId="{F43EE4BC-0240-4F52-9799-562BB5B883E3}" srcOrd="2" destOrd="0" presId="urn:microsoft.com/office/officeart/2005/8/layout/hList1"/>
    <dgm:cxn modelId="{DEA4792A-BBF7-46B8-B787-3D7C79D4E737}" type="presParOf" srcId="{F43EE4BC-0240-4F52-9799-562BB5B883E3}" destId="{0E7E978D-5350-4951-98C7-50943FCB3ACF}" srcOrd="0" destOrd="0" presId="urn:microsoft.com/office/officeart/2005/8/layout/hList1"/>
    <dgm:cxn modelId="{D914FAF1-B0E5-4699-9ABC-4442E93A2087}" type="presParOf" srcId="{F43EE4BC-0240-4F52-9799-562BB5B883E3}" destId="{5941AF5E-02F9-49D7-9A23-3660479F7FB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3040F-3D22-4904-A873-184DFE679314}">
      <dsp:nvSpPr>
        <dsp:cNvPr id="0" name=""/>
        <dsp:cNvSpPr/>
      </dsp:nvSpPr>
      <dsp:spPr>
        <a:xfrm>
          <a:off x="2902" y="240465"/>
          <a:ext cx="2830231" cy="79450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no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a:t>Low-income rental units</a:t>
          </a:r>
        </a:p>
      </dsp:txBody>
      <dsp:txXfrm>
        <a:off x="2902" y="240465"/>
        <a:ext cx="2830231" cy="794501"/>
      </dsp:txXfrm>
    </dsp:sp>
    <dsp:sp modelId="{1AC2284C-D9DE-4EBC-884A-093D2B688627}">
      <dsp:nvSpPr>
        <dsp:cNvPr id="0" name=""/>
        <dsp:cNvSpPr/>
      </dsp:nvSpPr>
      <dsp:spPr>
        <a:xfrm>
          <a:off x="2902" y="1034966"/>
          <a:ext cx="2830231" cy="4143234"/>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Monthly rent based on income</a:t>
          </a:r>
        </a:p>
        <a:p>
          <a:pPr marL="228600" lvl="1" indent="-228600" algn="l" defTabSz="1022350">
            <a:lnSpc>
              <a:spcPct val="90000"/>
            </a:lnSpc>
            <a:spcBef>
              <a:spcPct val="0"/>
            </a:spcBef>
            <a:spcAft>
              <a:spcPct val="15000"/>
            </a:spcAft>
            <a:buChar char="•"/>
          </a:pPr>
          <a:endParaRPr lang="en-US" sz="2300" kern="1200"/>
        </a:p>
        <a:p>
          <a:pPr marL="228600" lvl="1" indent="-228600" algn="l" defTabSz="1022350">
            <a:lnSpc>
              <a:spcPct val="90000"/>
            </a:lnSpc>
            <a:spcBef>
              <a:spcPct val="0"/>
            </a:spcBef>
            <a:spcAft>
              <a:spcPct val="15000"/>
            </a:spcAft>
            <a:buChar char="•"/>
          </a:pPr>
          <a:r>
            <a:rPr lang="en-US" sz="2300" kern="1200"/>
            <a:t>No incentive to increase income</a:t>
          </a:r>
        </a:p>
        <a:p>
          <a:pPr marL="228600" lvl="1" indent="-228600" algn="l" defTabSz="1022350">
            <a:lnSpc>
              <a:spcPct val="90000"/>
            </a:lnSpc>
            <a:spcBef>
              <a:spcPct val="0"/>
            </a:spcBef>
            <a:spcAft>
              <a:spcPct val="15000"/>
            </a:spcAft>
            <a:buChar char="•"/>
          </a:pPr>
          <a:endParaRPr lang="en-US" sz="2300" kern="1200"/>
        </a:p>
        <a:p>
          <a:pPr marL="228600" lvl="1" indent="-228600" algn="l" defTabSz="1022350">
            <a:lnSpc>
              <a:spcPct val="90000"/>
            </a:lnSpc>
            <a:spcBef>
              <a:spcPct val="0"/>
            </a:spcBef>
            <a:spcAft>
              <a:spcPct val="15000"/>
            </a:spcAft>
            <a:buChar char="•"/>
          </a:pPr>
          <a:r>
            <a:rPr lang="en-US" sz="2300" kern="1200"/>
            <a:t>Long waiting list</a:t>
          </a:r>
        </a:p>
      </dsp:txBody>
      <dsp:txXfrm>
        <a:off x="2902" y="1034966"/>
        <a:ext cx="2830231" cy="4143234"/>
      </dsp:txXfrm>
    </dsp:sp>
    <dsp:sp modelId="{196A7A53-B836-40AB-B843-234EF7DC2228}">
      <dsp:nvSpPr>
        <dsp:cNvPr id="0" name=""/>
        <dsp:cNvSpPr/>
      </dsp:nvSpPr>
      <dsp:spPr>
        <a:xfrm>
          <a:off x="3229366" y="240465"/>
          <a:ext cx="2830231" cy="79450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no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a:t>Mutual Help</a:t>
          </a:r>
        </a:p>
      </dsp:txBody>
      <dsp:txXfrm>
        <a:off x="3229366" y="240465"/>
        <a:ext cx="2830231" cy="794501"/>
      </dsp:txXfrm>
    </dsp:sp>
    <dsp:sp modelId="{6AE45969-CBC2-4950-82C4-CBC8F01573B8}">
      <dsp:nvSpPr>
        <dsp:cNvPr id="0" name=""/>
        <dsp:cNvSpPr/>
      </dsp:nvSpPr>
      <dsp:spPr>
        <a:xfrm>
          <a:off x="3229366" y="1034966"/>
          <a:ext cx="2830231" cy="4143234"/>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Being phased out </a:t>
          </a:r>
        </a:p>
        <a:p>
          <a:pPr marL="228600" lvl="1" indent="-228600" algn="l" defTabSz="1022350">
            <a:lnSpc>
              <a:spcPct val="90000"/>
            </a:lnSpc>
            <a:spcBef>
              <a:spcPct val="0"/>
            </a:spcBef>
            <a:spcAft>
              <a:spcPct val="15000"/>
            </a:spcAft>
            <a:buChar char="•"/>
          </a:pPr>
          <a:endParaRPr lang="en-US" sz="2300" kern="1200"/>
        </a:p>
        <a:p>
          <a:pPr marL="228600" lvl="1" indent="-228600" algn="l" defTabSz="1022350">
            <a:lnSpc>
              <a:spcPct val="90000"/>
            </a:lnSpc>
            <a:spcBef>
              <a:spcPct val="0"/>
            </a:spcBef>
            <a:spcAft>
              <a:spcPct val="15000"/>
            </a:spcAft>
            <a:buChar char="•"/>
          </a:pPr>
          <a:r>
            <a:rPr lang="en-US" sz="2300" kern="1200"/>
            <a:t>Hard to transition from being a tenant to a homeowner because of reliance on housing authority</a:t>
          </a:r>
        </a:p>
        <a:p>
          <a:pPr marL="228600" lvl="1" indent="-228600" algn="l" defTabSz="1022350">
            <a:lnSpc>
              <a:spcPct val="90000"/>
            </a:lnSpc>
            <a:spcBef>
              <a:spcPct val="0"/>
            </a:spcBef>
            <a:spcAft>
              <a:spcPct val="15000"/>
            </a:spcAft>
            <a:buChar char="•"/>
          </a:pPr>
          <a:endParaRPr lang="en-US" sz="2300" kern="1200"/>
        </a:p>
        <a:p>
          <a:pPr marL="228600" lvl="1" indent="-228600" algn="l" defTabSz="1022350">
            <a:lnSpc>
              <a:spcPct val="90000"/>
            </a:lnSpc>
            <a:spcBef>
              <a:spcPct val="0"/>
            </a:spcBef>
            <a:spcAft>
              <a:spcPct val="15000"/>
            </a:spcAft>
            <a:buChar char="•"/>
          </a:pPr>
          <a:r>
            <a:rPr lang="en-US" sz="2300" kern="1200"/>
            <a:t>Title conveyance issues</a:t>
          </a:r>
        </a:p>
      </dsp:txBody>
      <dsp:txXfrm>
        <a:off x="3229366" y="1034966"/>
        <a:ext cx="2830231" cy="4143234"/>
      </dsp:txXfrm>
    </dsp:sp>
    <dsp:sp modelId="{4B7656AE-8470-4D4F-A4A1-DF3D1FE9B221}">
      <dsp:nvSpPr>
        <dsp:cNvPr id="0" name=""/>
        <dsp:cNvSpPr/>
      </dsp:nvSpPr>
      <dsp:spPr>
        <a:xfrm>
          <a:off x="6455830" y="240465"/>
          <a:ext cx="2830231" cy="79450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38100" cap="flat" cmpd="sng" algn="ctr">
          <a:no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a:t>Homeownership</a:t>
          </a:r>
        </a:p>
      </dsp:txBody>
      <dsp:txXfrm>
        <a:off x="6455830" y="240465"/>
        <a:ext cx="2830231" cy="794501"/>
      </dsp:txXfrm>
    </dsp:sp>
    <dsp:sp modelId="{CFC5A1CF-2659-4600-B0C3-A00C4D883524}">
      <dsp:nvSpPr>
        <dsp:cNvPr id="0" name=""/>
        <dsp:cNvSpPr/>
      </dsp:nvSpPr>
      <dsp:spPr>
        <a:xfrm>
          <a:off x="6455830" y="1034966"/>
          <a:ext cx="2830231" cy="4143234"/>
        </a:xfrm>
        <a:prstGeom prst="rect">
          <a:avLst/>
        </a:prstGeom>
        <a:solidFill>
          <a:schemeClr val="accent2">
            <a:alpha val="90000"/>
            <a:tint val="40000"/>
            <a:hueOff val="0"/>
            <a:satOff val="0"/>
            <a:lumOff val="0"/>
            <a:alphaOff val="0"/>
          </a:schemeClr>
        </a:solidFill>
        <a:ln w="38100"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Financed with mortgage loan</a:t>
          </a:r>
        </a:p>
        <a:p>
          <a:pPr marL="228600" lvl="1" indent="-228600" algn="l" defTabSz="1022350">
            <a:lnSpc>
              <a:spcPct val="90000"/>
            </a:lnSpc>
            <a:spcBef>
              <a:spcPct val="0"/>
            </a:spcBef>
            <a:spcAft>
              <a:spcPct val="15000"/>
            </a:spcAft>
            <a:buChar char="•"/>
          </a:pPr>
          <a:endParaRPr lang="en-US" sz="2300" kern="1200"/>
        </a:p>
        <a:p>
          <a:pPr marL="228600" lvl="1" indent="-228600" algn="l" defTabSz="1022350">
            <a:lnSpc>
              <a:spcPct val="90000"/>
            </a:lnSpc>
            <a:spcBef>
              <a:spcPct val="0"/>
            </a:spcBef>
            <a:spcAft>
              <a:spcPct val="15000"/>
            </a:spcAft>
            <a:buChar char="•"/>
          </a:pPr>
          <a:r>
            <a:rPr lang="en-US" sz="2300" kern="1200"/>
            <a:t>Monthly payments based on ability to qualify</a:t>
          </a:r>
        </a:p>
        <a:p>
          <a:pPr marL="228600" lvl="1" indent="-228600" algn="l" defTabSz="1022350">
            <a:lnSpc>
              <a:spcPct val="90000"/>
            </a:lnSpc>
            <a:spcBef>
              <a:spcPct val="0"/>
            </a:spcBef>
            <a:spcAft>
              <a:spcPct val="15000"/>
            </a:spcAft>
            <a:buChar char="•"/>
          </a:pPr>
          <a:endParaRPr lang="en-US" sz="2300" kern="1200"/>
        </a:p>
        <a:p>
          <a:pPr marL="228600" lvl="1" indent="-228600" algn="l" defTabSz="1022350">
            <a:lnSpc>
              <a:spcPct val="90000"/>
            </a:lnSpc>
            <a:spcBef>
              <a:spcPct val="0"/>
            </a:spcBef>
            <a:spcAft>
              <a:spcPct val="15000"/>
            </a:spcAft>
            <a:buChar char="•"/>
          </a:pPr>
          <a:r>
            <a:rPr lang="en-US" sz="2300" kern="1200"/>
            <a:t>Builds assets to pass on to future generations</a:t>
          </a:r>
        </a:p>
      </dsp:txBody>
      <dsp:txXfrm>
        <a:off x="6455830" y="1034966"/>
        <a:ext cx="2830231" cy="41432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E706E-7C36-4580-9FE9-61F69CA94125}">
      <dsp:nvSpPr>
        <dsp:cNvPr id="0" name=""/>
        <dsp:cNvSpPr/>
      </dsp:nvSpPr>
      <dsp:spPr>
        <a:xfrm>
          <a:off x="80950" y="218"/>
          <a:ext cx="3158380" cy="1895028"/>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Local contractors</a:t>
          </a:r>
        </a:p>
      </dsp:txBody>
      <dsp:txXfrm>
        <a:off x="80950" y="218"/>
        <a:ext cx="3158380" cy="1895028"/>
      </dsp:txXfrm>
    </dsp:sp>
    <dsp:sp modelId="{7EC2AD05-07F6-4C51-BDAD-69CD092CB7DF}">
      <dsp:nvSpPr>
        <dsp:cNvPr id="0" name=""/>
        <dsp:cNvSpPr/>
      </dsp:nvSpPr>
      <dsp:spPr>
        <a:xfrm>
          <a:off x="3555169" y="218"/>
          <a:ext cx="3158380" cy="1895028"/>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Housing Authority</a:t>
          </a:r>
        </a:p>
      </dsp:txBody>
      <dsp:txXfrm>
        <a:off x="3555169" y="218"/>
        <a:ext cx="3158380" cy="1895028"/>
      </dsp:txXfrm>
    </dsp:sp>
    <dsp:sp modelId="{D1647F36-06AB-46D2-A74C-4F03D24EB8FB}">
      <dsp:nvSpPr>
        <dsp:cNvPr id="0" name=""/>
        <dsp:cNvSpPr/>
      </dsp:nvSpPr>
      <dsp:spPr>
        <a:xfrm>
          <a:off x="1818059" y="2211085"/>
          <a:ext cx="3158380" cy="1895028"/>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Infrastructure partners</a:t>
          </a:r>
        </a:p>
      </dsp:txBody>
      <dsp:txXfrm>
        <a:off x="1818059" y="2211085"/>
        <a:ext cx="3158380" cy="18950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67F1B3-51BE-48A8-A9F6-5FA8354DB21E}">
      <dsp:nvSpPr>
        <dsp:cNvPr id="0" name=""/>
        <dsp:cNvSpPr/>
      </dsp:nvSpPr>
      <dsp:spPr>
        <a:xfrm>
          <a:off x="37" y="6972"/>
          <a:ext cx="3596320" cy="12384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b="1" kern="1200"/>
            <a:t>Create legal infrastructure</a:t>
          </a:r>
        </a:p>
      </dsp:txBody>
      <dsp:txXfrm>
        <a:off x="37" y="6972"/>
        <a:ext cx="3596320" cy="1238400"/>
      </dsp:txXfrm>
    </dsp:sp>
    <dsp:sp modelId="{93006B6C-1E45-4F23-A292-C866453CC5FE}">
      <dsp:nvSpPr>
        <dsp:cNvPr id="0" name=""/>
        <dsp:cNvSpPr/>
      </dsp:nvSpPr>
      <dsp:spPr>
        <a:xfrm>
          <a:off x="37" y="1245372"/>
          <a:ext cx="3596320" cy="377712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a:t>Enact mortgage and foreclosure ordinances</a:t>
          </a:r>
        </a:p>
        <a:p>
          <a:pPr marL="285750" lvl="1" indent="-285750" algn="l" defTabSz="1244600">
            <a:lnSpc>
              <a:spcPct val="90000"/>
            </a:lnSpc>
            <a:spcBef>
              <a:spcPct val="0"/>
            </a:spcBef>
            <a:spcAft>
              <a:spcPct val="15000"/>
            </a:spcAft>
            <a:buChar char="•"/>
          </a:pPr>
          <a:r>
            <a:rPr lang="en-US" sz="2800" kern="1200"/>
            <a:t>Streamline the land management process to support leasehold mortgages on trust land</a:t>
          </a:r>
        </a:p>
      </dsp:txBody>
      <dsp:txXfrm>
        <a:off x="37" y="1245372"/>
        <a:ext cx="3596320" cy="3777120"/>
      </dsp:txXfrm>
    </dsp:sp>
    <dsp:sp modelId="{728C22AA-8042-4011-8638-467A41A4EA17}">
      <dsp:nvSpPr>
        <dsp:cNvPr id="0" name=""/>
        <dsp:cNvSpPr/>
      </dsp:nvSpPr>
      <dsp:spPr>
        <a:xfrm>
          <a:off x="4099842" y="6972"/>
          <a:ext cx="3596320" cy="12384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a:t>Define Tribe’s role with foreclosure</a:t>
          </a:r>
        </a:p>
      </dsp:txBody>
      <dsp:txXfrm>
        <a:off x="4099842" y="6972"/>
        <a:ext cx="3596320" cy="1238400"/>
      </dsp:txXfrm>
    </dsp:sp>
    <dsp:sp modelId="{5A2B5BCA-C261-44CB-80BB-D487FD7CBFE6}">
      <dsp:nvSpPr>
        <dsp:cNvPr id="0" name=""/>
        <dsp:cNvSpPr/>
      </dsp:nvSpPr>
      <dsp:spPr>
        <a:xfrm>
          <a:off x="4099842" y="1245372"/>
          <a:ext cx="3596320" cy="377712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b="0" kern="1200"/>
            <a:t>Promote early intervention to avoid foreclosure</a:t>
          </a:r>
        </a:p>
        <a:p>
          <a:pPr marL="285750" lvl="1" indent="-285750" algn="l" defTabSz="1244600">
            <a:lnSpc>
              <a:spcPct val="90000"/>
            </a:lnSpc>
            <a:spcBef>
              <a:spcPct val="0"/>
            </a:spcBef>
            <a:spcAft>
              <a:spcPct val="15000"/>
            </a:spcAft>
            <a:buChar char="•"/>
          </a:pPr>
          <a:r>
            <a:rPr lang="en-US" sz="2800" b="0" kern="1200"/>
            <a:t>Offer risk mitigation strategies</a:t>
          </a:r>
        </a:p>
        <a:p>
          <a:pPr marL="285750" lvl="1" indent="-285750" algn="l" defTabSz="1244600">
            <a:lnSpc>
              <a:spcPct val="90000"/>
            </a:lnSpc>
            <a:spcBef>
              <a:spcPct val="0"/>
            </a:spcBef>
            <a:spcAft>
              <a:spcPct val="15000"/>
            </a:spcAft>
            <a:buChar char="•"/>
          </a:pPr>
          <a:r>
            <a:rPr lang="en-US" sz="2800" b="0" kern="1200"/>
            <a:t>Purchase foreclosed units</a:t>
          </a:r>
        </a:p>
      </dsp:txBody>
      <dsp:txXfrm>
        <a:off x="4099842" y="1245372"/>
        <a:ext cx="3596320" cy="3777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6A8E1-CAEC-47E6-80BC-1451862AA8CA}">
      <dsp:nvSpPr>
        <dsp:cNvPr id="0" name=""/>
        <dsp:cNvSpPr/>
      </dsp:nvSpPr>
      <dsp:spPr>
        <a:xfrm>
          <a:off x="39" y="207804"/>
          <a:ext cx="3798093" cy="139098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b="1" kern="1200"/>
            <a:t>Convene a homeownership team</a:t>
          </a:r>
        </a:p>
      </dsp:txBody>
      <dsp:txXfrm>
        <a:off x="39" y="207804"/>
        <a:ext cx="3798093" cy="1390980"/>
      </dsp:txXfrm>
    </dsp:sp>
    <dsp:sp modelId="{6B0B244A-A74B-409B-8C71-4D65C4187E5B}">
      <dsp:nvSpPr>
        <dsp:cNvPr id="0" name=""/>
        <dsp:cNvSpPr/>
      </dsp:nvSpPr>
      <dsp:spPr>
        <a:xfrm>
          <a:off x="39" y="1598785"/>
          <a:ext cx="3798093" cy="3612076"/>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a:t>Assign staff to coordinate homeownership efforts</a:t>
          </a:r>
        </a:p>
        <a:p>
          <a:pPr marL="285750" lvl="1" indent="-285750" algn="l" defTabSz="1289050">
            <a:lnSpc>
              <a:spcPct val="90000"/>
            </a:lnSpc>
            <a:spcBef>
              <a:spcPct val="0"/>
            </a:spcBef>
            <a:spcAft>
              <a:spcPct val="15000"/>
            </a:spcAft>
            <a:buChar char="•"/>
          </a:pPr>
          <a:r>
            <a:rPr lang="en-US" sz="2900" kern="1200"/>
            <a:t>Build staff capacity with training and technical assistance</a:t>
          </a:r>
        </a:p>
      </dsp:txBody>
      <dsp:txXfrm>
        <a:off x="39" y="1598785"/>
        <a:ext cx="3798093" cy="3612076"/>
      </dsp:txXfrm>
    </dsp:sp>
    <dsp:sp modelId="{0E7E978D-5350-4951-98C7-50943FCB3ACF}">
      <dsp:nvSpPr>
        <dsp:cNvPr id="0" name=""/>
        <dsp:cNvSpPr/>
      </dsp:nvSpPr>
      <dsp:spPr>
        <a:xfrm>
          <a:off x="4329866" y="207804"/>
          <a:ext cx="3798093" cy="139098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b="1" kern="1200"/>
            <a:t>Make homeownership more accessible</a:t>
          </a:r>
        </a:p>
      </dsp:txBody>
      <dsp:txXfrm>
        <a:off x="4329866" y="207804"/>
        <a:ext cx="3798093" cy="1390980"/>
      </dsp:txXfrm>
    </dsp:sp>
    <dsp:sp modelId="{5941AF5E-02F9-49D7-9A23-3660479F7FBF}">
      <dsp:nvSpPr>
        <dsp:cNvPr id="0" name=""/>
        <dsp:cNvSpPr/>
      </dsp:nvSpPr>
      <dsp:spPr>
        <a:xfrm>
          <a:off x="4329866" y="1598785"/>
          <a:ext cx="3798093" cy="3612076"/>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a:t>Prioritize financial education opportunities</a:t>
          </a:r>
        </a:p>
        <a:p>
          <a:pPr marL="285750" lvl="1" indent="-285750" algn="l" defTabSz="1289050">
            <a:lnSpc>
              <a:spcPct val="90000"/>
            </a:lnSpc>
            <a:spcBef>
              <a:spcPct val="0"/>
            </a:spcBef>
            <a:spcAft>
              <a:spcPct val="15000"/>
            </a:spcAft>
            <a:buChar char="•"/>
          </a:pPr>
          <a:r>
            <a:rPr lang="en-US" sz="2900" kern="1200"/>
            <a:t>Offer homebuyer education</a:t>
          </a:r>
        </a:p>
        <a:p>
          <a:pPr marL="285750" lvl="1" indent="-285750" algn="l" defTabSz="1289050">
            <a:lnSpc>
              <a:spcPct val="90000"/>
            </a:lnSpc>
            <a:spcBef>
              <a:spcPct val="0"/>
            </a:spcBef>
            <a:spcAft>
              <a:spcPct val="15000"/>
            </a:spcAft>
            <a:buChar char="•"/>
          </a:pPr>
          <a:r>
            <a:rPr lang="en-US" sz="2900" kern="1200"/>
            <a:t>Identify down payment assistance funding</a:t>
          </a:r>
        </a:p>
      </dsp:txBody>
      <dsp:txXfrm>
        <a:off x="4329866" y="1598785"/>
        <a:ext cx="3798093" cy="36120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6A8E1-CAEC-47E6-80BC-1451862AA8CA}">
      <dsp:nvSpPr>
        <dsp:cNvPr id="0" name=""/>
        <dsp:cNvSpPr/>
      </dsp:nvSpPr>
      <dsp:spPr>
        <a:xfrm>
          <a:off x="39" y="7392"/>
          <a:ext cx="3798093" cy="4320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a:t>Bring lending programs to community</a:t>
          </a:r>
        </a:p>
      </dsp:txBody>
      <dsp:txXfrm>
        <a:off x="39" y="7392"/>
        <a:ext cx="3798093" cy="432000"/>
      </dsp:txXfrm>
    </dsp:sp>
    <dsp:sp modelId="{6B0B244A-A74B-409B-8C71-4D65C4187E5B}">
      <dsp:nvSpPr>
        <dsp:cNvPr id="0" name=""/>
        <dsp:cNvSpPr/>
      </dsp:nvSpPr>
      <dsp:spPr>
        <a:xfrm>
          <a:off x="39" y="439392"/>
          <a:ext cx="3798093" cy="4971881"/>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a:t>Explore federal loan products (HUD, USDA, VA)</a:t>
          </a:r>
        </a:p>
        <a:p>
          <a:pPr marL="285750" lvl="1" indent="-285750" algn="l" defTabSz="1244600">
            <a:lnSpc>
              <a:spcPct val="90000"/>
            </a:lnSpc>
            <a:spcBef>
              <a:spcPct val="0"/>
            </a:spcBef>
            <a:spcAft>
              <a:spcPct val="15000"/>
            </a:spcAft>
            <a:buChar char="•"/>
          </a:pPr>
          <a:r>
            <a:rPr lang="en-US" sz="2800" kern="1200"/>
            <a:t>Consider conventional lending options</a:t>
          </a:r>
        </a:p>
        <a:p>
          <a:pPr marL="285750" lvl="1" indent="-285750" algn="l" defTabSz="1244600">
            <a:lnSpc>
              <a:spcPct val="90000"/>
            </a:lnSpc>
            <a:spcBef>
              <a:spcPct val="0"/>
            </a:spcBef>
            <a:spcAft>
              <a:spcPct val="15000"/>
            </a:spcAft>
            <a:buChar char="•"/>
          </a:pPr>
          <a:r>
            <a:rPr lang="en-US" sz="2800" kern="1200"/>
            <a:t>Attract lenders to your community</a:t>
          </a:r>
        </a:p>
      </dsp:txBody>
      <dsp:txXfrm>
        <a:off x="39" y="439392"/>
        <a:ext cx="3798093" cy="4971881"/>
      </dsp:txXfrm>
    </dsp:sp>
    <dsp:sp modelId="{0E7E978D-5350-4951-98C7-50943FCB3ACF}">
      <dsp:nvSpPr>
        <dsp:cNvPr id="0" name=""/>
        <dsp:cNvSpPr/>
      </dsp:nvSpPr>
      <dsp:spPr>
        <a:xfrm>
          <a:off x="4329866" y="7392"/>
          <a:ext cx="3798093" cy="4320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a:t>Dedicate resources</a:t>
          </a:r>
        </a:p>
      </dsp:txBody>
      <dsp:txXfrm>
        <a:off x="4329866" y="7392"/>
        <a:ext cx="3798093" cy="432000"/>
      </dsp:txXfrm>
    </dsp:sp>
    <dsp:sp modelId="{5941AF5E-02F9-49D7-9A23-3660479F7FBF}">
      <dsp:nvSpPr>
        <dsp:cNvPr id="0" name=""/>
        <dsp:cNvSpPr/>
      </dsp:nvSpPr>
      <dsp:spPr>
        <a:xfrm>
          <a:off x="4329866" y="439392"/>
          <a:ext cx="3798093" cy="4971881"/>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a:t>Include homeownership goals in Indian Housing Plan</a:t>
          </a:r>
        </a:p>
        <a:p>
          <a:pPr marL="285750" lvl="1" indent="-285750" algn="l" defTabSz="1244600">
            <a:lnSpc>
              <a:spcPct val="90000"/>
            </a:lnSpc>
            <a:spcBef>
              <a:spcPct val="0"/>
            </a:spcBef>
            <a:spcAft>
              <a:spcPct val="15000"/>
            </a:spcAft>
            <a:buChar char="•"/>
          </a:pPr>
          <a:r>
            <a:rPr lang="en-US" sz="2800" kern="1200"/>
            <a:t>Prioritize infrastructure development for housing</a:t>
          </a:r>
        </a:p>
        <a:p>
          <a:pPr marL="285750" lvl="1" indent="-285750" algn="l" defTabSz="1244600">
            <a:lnSpc>
              <a:spcPct val="90000"/>
            </a:lnSpc>
            <a:spcBef>
              <a:spcPct val="0"/>
            </a:spcBef>
            <a:spcAft>
              <a:spcPct val="15000"/>
            </a:spcAft>
            <a:buChar char="•"/>
          </a:pPr>
          <a:r>
            <a:rPr lang="en-US" sz="2800" kern="1200"/>
            <a:t>Identify land to develop homeownership opportunities</a:t>
          </a:r>
        </a:p>
      </dsp:txBody>
      <dsp:txXfrm>
        <a:off x="4329866" y="439392"/>
        <a:ext cx="3798093" cy="49718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6A8E1-CAEC-47E6-80BC-1451862AA8CA}">
      <dsp:nvSpPr>
        <dsp:cNvPr id="0" name=""/>
        <dsp:cNvSpPr/>
      </dsp:nvSpPr>
      <dsp:spPr>
        <a:xfrm>
          <a:off x="39" y="210071"/>
          <a:ext cx="3798093" cy="1519237"/>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a:t>Promote self-sufficiency </a:t>
          </a:r>
        </a:p>
      </dsp:txBody>
      <dsp:txXfrm>
        <a:off x="39" y="210071"/>
        <a:ext cx="3798093" cy="1519237"/>
      </dsp:txXfrm>
    </dsp:sp>
    <dsp:sp modelId="{6B0B244A-A74B-409B-8C71-4D65C4187E5B}">
      <dsp:nvSpPr>
        <dsp:cNvPr id="0" name=""/>
        <dsp:cNvSpPr/>
      </dsp:nvSpPr>
      <dsp:spPr>
        <a:xfrm>
          <a:off x="39" y="1729308"/>
          <a:ext cx="3798093" cy="3479287"/>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a:t>Create an expectation of repayment</a:t>
          </a:r>
        </a:p>
        <a:p>
          <a:pPr marL="285750" lvl="1" indent="-285750" algn="l" defTabSz="1244600">
            <a:lnSpc>
              <a:spcPct val="90000"/>
            </a:lnSpc>
            <a:spcBef>
              <a:spcPct val="0"/>
            </a:spcBef>
            <a:spcAft>
              <a:spcPct val="15000"/>
            </a:spcAft>
            <a:buChar char="•"/>
          </a:pPr>
          <a:r>
            <a:rPr lang="en-US" sz="2800" kern="1200"/>
            <a:t>Charge market rent in rental units</a:t>
          </a:r>
        </a:p>
        <a:p>
          <a:pPr marL="285750" lvl="1" indent="-285750" algn="l" defTabSz="1244600">
            <a:lnSpc>
              <a:spcPct val="90000"/>
            </a:lnSpc>
            <a:spcBef>
              <a:spcPct val="0"/>
            </a:spcBef>
            <a:spcAft>
              <a:spcPct val="15000"/>
            </a:spcAft>
            <a:buChar char="•"/>
          </a:pPr>
          <a:r>
            <a:rPr lang="en-US" sz="2800" kern="1200"/>
            <a:t>Reduce your Tenant Accounts Receivable (TARS)</a:t>
          </a:r>
        </a:p>
      </dsp:txBody>
      <dsp:txXfrm>
        <a:off x="39" y="1729308"/>
        <a:ext cx="3798093" cy="3479287"/>
      </dsp:txXfrm>
    </dsp:sp>
    <dsp:sp modelId="{0E7E978D-5350-4951-98C7-50943FCB3ACF}">
      <dsp:nvSpPr>
        <dsp:cNvPr id="0" name=""/>
        <dsp:cNvSpPr/>
      </dsp:nvSpPr>
      <dsp:spPr>
        <a:xfrm>
          <a:off x="4329866" y="210071"/>
          <a:ext cx="3798093" cy="1519237"/>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a:t>Other Items</a:t>
          </a:r>
        </a:p>
      </dsp:txBody>
      <dsp:txXfrm>
        <a:off x="4329866" y="210071"/>
        <a:ext cx="3798093" cy="1519237"/>
      </dsp:txXfrm>
    </dsp:sp>
    <dsp:sp modelId="{5941AF5E-02F9-49D7-9A23-3660479F7FBF}">
      <dsp:nvSpPr>
        <dsp:cNvPr id="0" name=""/>
        <dsp:cNvSpPr/>
      </dsp:nvSpPr>
      <dsp:spPr>
        <a:xfrm>
          <a:off x="4329866" y="1729308"/>
          <a:ext cx="3798093" cy="3479287"/>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a:t>[insert something unique to your community]</a:t>
          </a:r>
        </a:p>
      </dsp:txBody>
      <dsp:txXfrm>
        <a:off x="4329866" y="1729308"/>
        <a:ext cx="3798093" cy="347928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614D98-BA30-438A-845A-C3F24CCA93E5}" type="datetimeFigureOut">
              <a:rPr lang="en-US" smtClean="0"/>
              <a:t>6/4/2021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DCCF02-4228-4BCF-9286-8CF19C61C93C}" type="slidenum">
              <a:rPr lang="en-US" smtClean="0"/>
              <a:t>‹#›</a:t>
            </a:fld>
            <a:endParaRPr lang="en-US"/>
          </a:p>
        </p:txBody>
      </p:sp>
    </p:spTree>
    <p:extLst>
      <p:ext uri="{BB962C8B-B14F-4D97-AF65-F5344CB8AC3E}">
        <p14:creationId xmlns:p14="http://schemas.microsoft.com/office/powerpoint/2010/main" val="3085191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PowerPoint template for introducing strategies to promote homeownership opportunities to your tribal leadership.</a:t>
            </a:r>
          </a:p>
          <a:p>
            <a:endParaRPr lang="en-US"/>
          </a:p>
        </p:txBody>
      </p:sp>
      <p:sp>
        <p:nvSpPr>
          <p:cNvPr id="4" name="Slide Number Placeholder 3"/>
          <p:cNvSpPr>
            <a:spLocks noGrp="1"/>
          </p:cNvSpPr>
          <p:nvPr>
            <p:ph type="sldNum" sz="quarter" idx="5"/>
          </p:nvPr>
        </p:nvSpPr>
        <p:spPr/>
        <p:txBody>
          <a:bodyPr/>
          <a:lstStyle/>
          <a:p>
            <a:fld id="{57DCCF02-4228-4BCF-9286-8CF19C61C93C}" type="slidenum">
              <a:rPr lang="en-US" smtClean="0"/>
              <a:t>1</a:t>
            </a:fld>
            <a:endParaRPr lang="en-US"/>
          </a:p>
        </p:txBody>
      </p:sp>
    </p:spTree>
    <p:extLst>
      <p:ext uri="{BB962C8B-B14F-4D97-AF65-F5344CB8AC3E}">
        <p14:creationId xmlns:p14="http://schemas.microsoft.com/office/powerpoint/2010/main" val="3228992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Customize the examples on this slide to your community.</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t>
            </a:r>
            <a:r>
              <a:rPr lang="en-US" sz="1200" kern="1200">
                <a:solidFill>
                  <a:schemeClr val="tx1"/>
                </a:solidFill>
                <a:effectLst/>
                <a:latin typeface="+mn-lt"/>
                <a:ea typeface="+mn-ea"/>
                <a:cs typeface="+mn-cs"/>
              </a:rPr>
              <a:t> In our reservation economies the dollar circulates once before it leaves for an off-reservation community where that same dollar will circulate 7 times before it leaves that off-reservation economy. </a:t>
            </a:r>
          </a:p>
          <a:p>
            <a:endParaRPr lang="en-US"/>
          </a:p>
        </p:txBody>
      </p:sp>
      <p:sp>
        <p:nvSpPr>
          <p:cNvPr id="4" name="Slide Number Placeholder 3"/>
          <p:cNvSpPr>
            <a:spLocks noGrp="1"/>
          </p:cNvSpPr>
          <p:nvPr>
            <p:ph type="sldNum" sz="quarter" idx="5"/>
          </p:nvPr>
        </p:nvSpPr>
        <p:spPr/>
        <p:txBody>
          <a:bodyPr/>
          <a:lstStyle/>
          <a:p>
            <a:fld id="{57DCCF02-4228-4BCF-9286-8CF19C61C93C}" type="slidenum">
              <a:rPr lang="en-US" smtClean="0"/>
              <a:t>10</a:t>
            </a:fld>
            <a:endParaRPr lang="en-US"/>
          </a:p>
        </p:txBody>
      </p:sp>
    </p:spTree>
    <p:extLst>
      <p:ext uri="{BB962C8B-B14F-4D97-AF65-F5344CB8AC3E}">
        <p14:creationId xmlns:p14="http://schemas.microsoft.com/office/powerpoint/2010/main" val="2905870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Tribal Members want to own their own homes and there is a growing number who can afford a mortgage </a:t>
            </a:r>
          </a:p>
          <a:p>
            <a:pPr marL="171450" indent="-171450">
              <a:buFont typeface="Arial" panose="020B0604020202020204" pitchFamily="34" charset="0"/>
              <a:buChar char="•"/>
            </a:pPr>
            <a:r>
              <a:rPr lang="en-US"/>
              <a:t>75% of reservation residents report a strong desire to own their own home (2017 HUD study).</a:t>
            </a:r>
          </a:p>
          <a:p>
            <a:pPr marL="171450" indent="-171450">
              <a:buFont typeface="Arial" panose="020B0604020202020204" pitchFamily="34" charset="0"/>
              <a:buChar char="•"/>
            </a:pPr>
            <a:r>
              <a:rPr lang="en-US"/>
              <a:t>Tribal economies and the financial capacity of tribal members are growing.</a:t>
            </a:r>
          </a:p>
          <a:p>
            <a:pPr marL="171450" indent="-171450">
              <a:buFont typeface="Arial" panose="020B0604020202020204" pitchFamily="34" charset="0"/>
              <a:buChar char="•"/>
            </a:pPr>
            <a:r>
              <a:rPr lang="en-US"/>
              <a:t>Rising middle class and need of homes for working professionals, especially for commuters form border towns. On some reservations, over 70% of the workforce commutes.</a:t>
            </a:r>
          </a:p>
          <a:p>
            <a:pPr marL="171450" indent="-171450">
              <a:buFont typeface="Arial" panose="020B0604020202020204" pitchFamily="34" charset="0"/>
              <a:buChar char="•"/>
            </a:pPr>
            <a:r>
              <a:rPr lang="en-US"/>
              <a:t>Over 40% of reservation households have income over the U.S median. </a:t>
            </a:r>
          </a:p>
          <a:p>
            <a:pPr marL="171450" indent="-171450">
              <a:buFont typeface="Arial" panose="020B0604020202020204" pitchFamily="34" charset="0"/>
              <a:buChar char="•"/>
            </a:pPr>
            <a:r>
              <a:rPr lang="en-US"/>
              <a:t>Credit risk scores are on the rise (p. 58 in TLHH). Over 50% of borrowers living on reservations already have prime (above average) credit scores.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Give specific examples of the types of clients you are working with in your community.</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DCCF02-4228-4BCF-9286-8CF19C61C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239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identified partners in our community to help to overcome the lack of housing and related infrastructure like roads, sewer and utilities. Share specifics about what you are doing to encourage residential construction in your community, e.g. Identify appraisers, inspectors, contractors, insurance providers, etc.</a:t>
            </a:r>
          </a:p>
        </p:txBody>
      </p:sp>
      <p:sp>
        <p:nvSpPr>
          <p:cNvPr id="4" name="Slide Number Placeholder 3"/>
          <p:cNvSpPr>
            <a:spLocks noGrp="1"/>
          </p:cNvSpPr>
          <p:nvPr>
            <p:ph type="sldNum" sz="quarter" idx="5"/>
          </p:nvPr>
        </p:nvSpPr>
        <p:spPr/>
        <p:txBody>
          <a:bodyPr/>
          <a:lstStyle/>
          <a:p>
            <a:fld id="{57DCCF02-4228-4BCF-9286-8CF19C61C93C}" type="slidenum">
              <a:rPr lang="en-US" smtClean="0"/>
              <a:t>12</a:t>
            </a:fld>
            <a:endParaRPr lang="en-US"/>
          </a:p>
        </p:txBody>
      </p:sp>
    </p:spTree>
    <p:extLst>
      <p:ext uri="{BB962C8B-B14F-4D97-AF65-F5344CB8AC3E}">
        <p14:creationId xmlns:p14="http://schemas.microsoft.com/office/powerpoint/2010/main" val="1441586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Tribal leaders can enact their own laws to govern the mortgage process. They can also use the HEARTH Act to take over their own residential leasing process from the BIA, if they so chose.</a:t>
            </a:r>
          </a:p>
        </p:txBody>
      </p:sp>
      <p:sp>
        <p:nvSpPr>
          <p:cNvPr id="4" name="Slide Number Placeholder 3"/>
          <p:cNvSpPr>
            <a:spLocks noGrp="1"/>
          </p:cNvSpPr>
          <p:nvPr>
            <p:ph type="sldNum" sz="quarter" idx="5"/>
          </p:nvPr>
        </p:nvSpPr>
        <p:spPr/>
        <p:txBody>
          <a:bodyPr/>
          <a:lstStyle/>
          <a:p>
            <a:fld id="{57DCCF02-4228-4BCF-9286-8CF19C61C93C}" type="slidenum">
              <a:rPr lang="en-US" smtClean="0"/>
              <a:t>13</a:t>
            </a:fld>
            <a:endParaRPr lang="en-US"/>
          </a:p>
        </p:txBody>
      </p:sp>
    </p:spTree>
    <p:extLst>
      <p:ext uri="{BB962C8B-B14F-4D97-AF65-F5344CB8AC3E}">
        <p14:creationId xmlns:p14="http://schemas.microsoft.com/office/powerpoint/2010/main" val="3889700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Insert slides to showcase homeowners from your community. Includes pictures and personal stories.</a:t>
            </a:r>
          </a:p>
          <a:p>
            <a:pPr marL="0" lvl="0" indent="0" algn="l" rtl="0">
              <a:spcBef>
                <a:spcPts val="0"/>
              </a:spcBef>
              <a:spcAft>
                <a:spcPts val="0"/>
              </a:spcAft>
              <a:buNone/>
            </a:pPr>
            <a:endParaRPr lang="en-US"/>
          </a:p>
          <a:p>
            <a:pPr marL="0" lvl="0" indent="0" algn="l" rtl="0">
              <a:spcBef>
                <a:spcPts val="0"/>
              </a:spcBef>
              <a:spcAft>
                <a:spcPts val="0"/>
              </a:spcAft>
              <a:buNone/>
            </a:pPr>
            <a:r>
              <a:rPr lang="en-US"/>
              <a:t>Consider showing a video of homeowner testimonials from this website: http://nativehomeownership.com/</a:t>
            </a:r>
            <a:endParaRPr/>
          </a:p>
        </p:txBody>
      </p:sp>
      <p:sp>
        <p:nvSpPr>
          <p:cNvPr id="586" name="Google Shape;586;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List specific things you want your tribal leaders to do to support your efforts to promote homeownership.</a:t>
            </a:r>
          </a:p>
          <a:p>
            <a:endParaRPr lang="en-US"/>
          </a:p>
        </p:txBody>
      </p:sp>
      <p:sp>
        <p:nvSpPr>
          <p:cNvPr id="4" name="Slide Number Placeholder 3"/>
          <p:cNvSpPr>
            <a:spLocks noGrp="1"/>
          </p:cNvSpPr>
          <p:nvPr>
            <p:ph type="sldNum" sz="quarter" idx="5"/>
          </p:nvPr>
        </p:nvSpPr>
        <p:spPr/>
        <p:txBody>
          <a:bodyPr/>
          <a:lstStyle/>
          <a:p>
            <a:fld id="{57DCCF02-4228-4BCF-9286-8CF19C61C93C}" type="slidenum">
              <a:rPr lang="en-US" smtClean="0"/>
              <a:t>15</a:t>
            </a:fld>
            <a:endParaRPr lang="en-US"/>
          </a:p>
        </p:txBody>
      </p:sp>
    </p:spTree>
    <p:extLst>
      <p:ext uri="{BB962C8B-B14F-4D97-AF65-F5344CB8AC3E}">
        <p14:creationId xmlns:p14="http://schemas.microsoft.com/office/powerpoint/2010/main" val="1196170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DCCF02-4228-4BCF-9286-8CF19C61C93C}" type="slidenum">
              <a:rPr lang="en-US" smtClean="0"/>
              <a:t>16</a:t>
            </a:fld>
            <a:endParaRPr lang="en-US"/>
          </a:p>
        </p:txBody>
      </p:sp>
    </p:spTree>
    <p:extLst>
      <p:ext uri="{BB962C8B-B14F-4D97-AF65-F5344CB8AC3E}">
        <p14:creationId xmlns:p14="http://schemas.microsoft.com/office/powerpoint/2010/main" val="4144852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DCCF02-4228-4BCF-9286-8CF19C61C93C}" type="slidenum">
              <a:rPr lang="en-US" smtClean="0"/>
              <a:t>17</a:t>
            </a:fld>
            <a:endParaRPr lang="en-US"/>
          </a:p>
        </p:txBody>
      </p:sp>
    </p:spTree>
    <p:extLst>
      <p:ext uri="{BB962C8B-B14F-4D97-AF65-F5344CB8AC3E}">
        <p14:creationId xmlns:p14="http://schemas.microsoft.com/office/powerpoint/2010/main" val="68577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DCCF02-4228-4BCF-9286-8CF19C61C93C}" type="slidenum">
              <a:rPr lang="en-US" smtClean="0"/>
              <a:t>18</a:t>
            </a:fld>
            <a:endParaRPr lang="en-US"/>
          </a:p>
        </p:txBody>
      </p:sp>
    </p:spTree>
    <p:extLst>
      <p:ext uri="{BB962C8B-B14F-4D97-AF65-F5344CB8AC3E}">
        <p14:creationId xmlns:p14="http://schemas.microsoft.com/office/powerpoint/2010/main" val="2733180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Tips for using this template:</a:t>
            </a:r>
          </a:p>
          <a:p>
            <a:pPr marL="228600" lvl="0" indent="-228600" algn="l" rtl="0">
              <a:lnSpc>
                <a:spcPct val="100000"/>
              </a:lnSpc>
              <a:spcBef>
                <a:spcPts val="0"/>
              </a:spcBef>
              <a:spcAft>
                <a:spcPts val="0"/>
              </a:spcAft>
              <a:buSzPts val="1400"/>
              <a:buAutoNum type="arabicParenR"/>
            </a:pPr>
            <a:r>
              <a:rPr lang="en-US"/>
              <a:t>Replace the photos or graphics with images from your community.</a:t>
            </a:r>
          </a:p>
          <a:p>
            <a:pPr marL="228600" lvl="0" indent="-228600" algn="l" rtl="0">
              <a:lnSpc>
                <a:spcPct val="100000"/>
              </a:lnSpc>
              <a:spcBef>
                <a:spcPts val="0"/>
              </a:spcBef>
              <a:spcAft>
                <a:spcPts val="0"/>
              </a:spcAft>
              <a:buSzPts val="1400"/>
              <a:buAutoNum type="arabicParenR"/>
            </a:pPr>
            <a:r>
              <a:rPr lang="en-US"/>
              <a:t>Feel free to add text to reflect the circumstances relevant to your tribal leaders.</a:t>
            </a:r>
          </a:p>
          <a:p>
            <a:pPr marL="228600" lvl="0" indent="-228600" algn="l" rtl="0">
              <a:lnSpc>
                <a:spcPct val="100000"/>
              </a:lnSpc>
              <a:spcBef>
                <a:spcPts val="0"/>
              </a:spcBef>
              <a:spcAft>
                <a:spcPts val="0"/>
              </a:spcAft>
              <a:buSzPts val="1400"/>
              <a:buAutoNum type="arabicParenR"/>
            </a:pPr>
            <a:r>
              <a:rPr lang="en-US"/>
              <a:t>Each time you deliver the presentation, debrief with your team and make adjustments to your presentation, as appropriate.</a:t>
            </a:r>
          </a:p>
          <a:p>
            <a:pPr marL="0" lvl="0" indent="0" algn="l" rtl="0">
              <a:spcBef>
                <a:spcPts val="0"/>
              </a:spcBef>
              <a:spcAft>
                <a:spcPts val="0"/>
              </a:spcAft>
              <a:buNone/>
            </a:pPr>
            <a:endParaRPr/>
          </a:p>
        </p:txBody>
      </p:sp>
      <p:sp>
        <p:nvSpPr>
          <p:cNvPr id="549" name="Google Shape;549;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DCCF02-4228-4BCF-9286-8CF19C61C93C}" type="slidenum">
              <a:rPr lang="en-US" smtClean="0"/>
              <a:t>3</a:t>
            </a:fld>
            <a:endParaRPr lang="en-US"/>
          </a:p>
        </p:txBody>
      </p:sp>
    </p:spTree>
    <p:extLst>
      <p:ext uri="{BB962C8B-B14F-4D97-AF65-F5344CB8AC3E}">
        <p14:creationId xmlns:p14="http://schemas.microsoft.com/office/powerpoint/2010/main" val="1516331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Ask your tribal leaders to participate in the exercise from Module 1 of the </a:t>
            </a:r>
            <a:r>
              <a:rPr lang="en-US" i="1"/>
              <a:t>Enhancing and Implementing Homeownership Programs in Native Communities curriculum</a:t>
            </a:r>
            <a:r>
              <a:rPr lang="en-US"/>
              <a:t>. https://nativehomeownership.enterprisecommunity.org/course-overview </a:t>
            </a:r>
          </a:p>
          <a:p>
            <a:pPr marL="228600" indent="-228600">
              <a:buAutoNum type="arabicParenR"/>
            </a:pPr>
            <a:r>
              <a:rPr lang="en-US"/>
              <a:t>Present the question – When you think of “home,” what feelings come to mind?</a:t>
            </a:r>
          </a:p>
          <a:p>
            <a:pPr marL="228600" indent="-228600">
              <a:buAutoNum type="arabicParenR"/>
            </a:pPr>
            <a:r>
              <a:rPr lang="en-US"/>
              <a:t>Ask them to write, draw or share their feelings verbally. Examples may include safety, shelter, comfort, warmth, etc.</a:t>
            </a:r>
          </a:p>
          <a:p>
            <a:pPr marL="228600" indent="-228600">
              <a:buAutoNum type="arabicParenR"/>
            </a:pPr>
            <a:r>
              <a:rPr lang="en-US"/>
              <a:t>Encourage them to think of homeownership as a way to bring these feelings to more tribal citizens.</a:t>
            </a:r>
          </a:p>
        </p:txBody>
      </p:sp>
      <p:sp>
        <p:nvSpPr>
          <p:cNvPr id="4" name="Slide Number Placeholder 3"/>
          <p:cNvSpPr>
            <a:spLocks noGrp="1"/>
          </p:cNvSpPr>
          <p:nvPr>
            <p:ph type="sldNum" sz="quarter" idx="5"/>
          </p:nvPr>
        </p:nvSpPr>
        <p:spPr/>
        <p:txBody>
          <a:bodyPr/>
          <a:lstStyle/>
          <a:p>
            <a:fld id="{57DCCF02-4228-4BCF-9286-8CF19C61C93C}" type="slidenum">
              <a:rPr lang="en-US" smtClean="0"/>
              <a:t>4</a:t>
            </a:fld>
            <a:endParaRPr lang="en-US"/>
          </a:p>
        </p:txBody>
      </p:sp>
    </p:spTree>
    <p:extLst>
      <p:ext uri="{BB962C8B-B14F-4D97-AF65-F5344CB8AC3E}">
        <p14:creationId xmlns:p14="http://schemas.microsoft.com/office/powerpoint/2010/main" val="3726337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Modify this slide to show the types of housing available in your community by editing the “smart art” graphic.</a:t>
            </a:r>
          </a:p>
          <a:p>
            <a:r>
              <a:rPr lang="en-US"/>
              <a:t>1) On the left side of the slide, click on the image and then look for the arrow in the white box that appears on the left side.</a:t>
            </a:r>
          </a:p>
          <a:p>
            <a:r>
              <a:rPr lang="en-US"/>
              <a:t>2) Click on the arrow to open the text box. Replace and describe “low-income rental units” and “Mutual Help units” with the common types of housing in your community.</a:t>
            </a:r>
          </a:p>
          <a:p>
            <a:r>
              <a:rPr lang="en-US"/>
              <a:t>3) Describe how these options differ from homeownership. Stress that homeownership involves a mortgage loan that uses the land or a leasehold interest in the land (if on trust land) as collateral. Also, explain that homeownership provides the opportunity for families to build assets to pass on to future generations, which doesn’t happen with rental units. Rental tenants pay someone else rent and never own the unit, but when a homeowner pays a mortgage, they own the unit and build equity (money) in their home.</a:t>
            </a:r>
          </a:p>
        </p:txBody>
      </p:sp>
      <p:sp>
        <p:nvSpPr>
          <p:cNvPr id="4" name="Slide Number Placeholder 3"/>
          <p:cNvSpPr>
            <a:spLocks noGrp="1"/>
          </p:cNvSpPr>
          <p:nvPr>
            <p:ph type="sldNum" sz="quarter" idx="5"/>
          </p:nvPr>
        </p:nvSpPr>
        <p:spPr/>
        <p:txBody>
          <a:bodyPr/>
          <a:lstStyle/>
          <a:p>
            <a:fld id="{57DCCF02-4228-4BCF-9286-8CF19C61C93C}" type="slidenum">
              <a:rPr lang="en-US" smtClean="0"/>
              <a:t>5</a:t>
            </a:fld>
            <a:endParaRPr lang="en-US"/>
          </a:p>
        </p:txBody>
      </p:sp>
    </p:spTree>
    <p:extLst>
      <p:ext uri="{BB962C8B-B14F-4D97-AF65-F5344CB8AC3E}">
        <p14:creationId xmlns:p14="http://schemas.microsoft.com/office/powerpoint/2010/main" val="1586243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a:t>Furthers Native tradition of providing shelter</a:t>
            </a:r>
            <a:r>
              <a:rPr lang="en-US" b="0"/>
              <a:t> – traditionally, tribes provided shelter for our people [discuss traditional housing in your community]</a:t>
            </a:r>
            <a:endParaRPr lang="en-US" b="1"/>
          </a:p>
          <a:p>
            <a:pPr marL="171450" indent="-171450">
              <a:buFont typeface="Arial" panose="020B0604020202020204" pitchFamily="34" charset="0"/>
              <a:buChar char="•"/>
            </a:pPr>
            <a:r>
              <a:rPr lang="en-US" b="1"/>
              <a:t>Increases housing stock </a:t>
            </a:r>
            <a:r>
              <a:rPr lang="en-US"/>
              <a:t>– provides a financing mechanism to build more units &amp; provides the opportunity for Tribal members to return home who are living in other cities or urban areas due to the lack of housing available. </a:t>
            </a:r>
          </a:p>
          <a:p>
            <a:pPr marL="171450" indent="-171450">
              <a:buFont typeface="Arial" panose="020B0604020202020204" pitchFamily="34" charset="0"/>
              <a:buChar char="•"/>
            </a:pPr>
            <a:r>
              <a:rPr lang="en-US" b="1"/>
              <a:t>Strengthens sovereignty </a:t>
            </a:r>
            <a:r>
              <a:rPr lang="en-US"/>
              <a:t>–tribal governments enact their own mortgage ordinance to govern mortgage lending in their jurisdictions</a:t>
            </a:r>
          </a:p>
          <a:p>
            <a:pPr marL="171450" indent="-171450">
              <a:buFont typeface="Arial" panose="020B0604020202020204" pitchFamily="34" charset="0"/>
              <a:buChar char="•"/>
            </a:pPr>
            <a:r>
              <a:rPr lang="en-US" b="1"/>
              <a:t>Stimulates tribal economies </a:t>
            </a:r>
            <a:r>
              <a:rPr lang="en-US"/>
              <a:t>– when a tribal citizen builds a home, it’s like throwing a stone in the water, there is a ripple affect. Also, provides a way to house workforce. </a:t>
            </a:r>
          </a:p>
          <a:p>
            <a:pPr marL="171450" indent="-171450">
              <a:buFont typeface="Arial" panose="020B0604020202020204" pitchFamily="34" charset="0"/>
              <a:buChar char="•"/>
            </a:pPr>
            <a:r>
              <a:rPr lang="en-US" b="1"/>
              <a:t>Promotes family stability and self-sufficiency </a:t>
            </a:r>
            <a:r>
              <a:rPr lang="en-US"/>
              <a:t>– families who are homeowners are more stable and accumulate equity</a:t>
            </a:r>
          </a:p>
          <a:p>
            <a:pPr marL="171450" indent="-171450">
              <a:buFont typeface="Arial" panose="020B0604020202020204" pitchFamily="34" charset="0"/>
              <a:buChar char="•"/>
            </a:pPr>
            <a:r>
              <a:rPr lang="en-US" b="1"/>
              <a:t>Leverages scarce housing resources </a:t>
            </a:r>
            <a:r>
              <a:rPr lang="en-US"/>
              <a:t>– with more families providing their own shelter, the tribe has fewer people to house, which reduces overcrowded situations with multiple generations in one home</a:t>
            </a:r>
          </a:p>
          <a:p>
            <a:endParaRPr lang="en-US"/>
          </a:p>
        </p:txBody>
      </p:sp>
      <p:sp>
        <p:nvSpPr>
          <p:cNvPr id="4" name="Slide Number Placeholder 3"/>
          <p:cNvSpPr>
            <a:spLocks noGrp="1"/>
          </p:cNvSpPr>
          <p:nvPr>
            <p:ph type="sldNum" sz="quarter" idx="5"/>
          </p:nvPr>
        </p:nvSpPr>
        <p:spPr/>
        <p:txBody>
          <a:bodyPr/>
          <a:lstStyle/>
          <a:p>
            <a:fld id="{57DCCF02-4228-4BCF-9286-8CF19C61C93C}" type="slidenum">
              <a:rPr lang="en-US" smtClean="0"/>
              <a:t>6</a:t>
            </a:fld>
            <a:endParaRPr lang="en-US"/>
          </a:p>
        </p:txBody>
      </p:sp>
    </p:spTree>
    <p:extLst>
      <p:ext uri="{BB962C8B-B14F-4D97-AF65-F5344CB8AC3E}">
        <p14:creationId xmlns:p14="http://schemas.microsoft.com/office/powerpoint/2010/main" val="2473765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recognize that there have typically been many perceived barriers to homeownership in Native communities. We’ve listed some on this slide. And you may have other concerns. We are going to address each of these.</a:t>
            </a:r>
          </a:p>
        </p:txBody>
      </p:sp>
      <p:sp>
        <p:nvSpPr>
          <p:cNvPr id="4" name="Slide Number Placeholder 3"/>
          <p:cNvSpPr>
            <a:spLocks noGrp="1"/>
          </p:cNvSpPr>
          <p:nvPr>
            <p:ph type="sldNum" sz="quarter" idx="5"/>
          </p:nvPr>
        </p:nvSpPr>
        <p:spPr/>
        <p:txBody>
          <a:bodyPr/>
          <a:lstStyle/>
          <a:p>
            <a:fld id="{57DCCF02-4228-4BCF-9286-8CF19C61C93C}" type="slidenum">
              <a:rPr lang="en-US" smtClean="0"/>
              <a:t>7</a:t>
            </a:fld>
            <a:endParaRPr lang="en-US"/>
          </a:p>
        </p:txBody>
      </p:sp>
    </p:spTree>
    <p:extLst>
      <p:ext uri="{BB962C8B-B14F-4D97-AF65-F5344CB8AC3E}">
        <p14:creationId xmlns:p14="http://schemas.microsoft.com/office/powerpoint/2010/main" val="1464374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Customize the examples on this slide to your community.</a:t>
            </a:r>
          </a:p>
        </p:txBody>
      </p:sp>
      <p:sp>
        <p:nvSpPr>
          <p:cNvPr id="4" name="Slide Number Placeholder 3"/>
          <p:cNvSpPr>
            <a:spLocks noGrp="1"/>
          </p:cNvSpPr>
          <p:nvPr>
            <p:ph type="sldNum" sz="quarter" idx="5"/>
          </p:nvPr>
        </p:nvSpPr>
        <p:spPr/>
        <p:txBody>
          <a:bodyPr/>
          <a:lstStyle/>
          <a:p>
            <a:fld id="{57DCCF02-4228-4BCF-9286-8CF19C61C93C}" type="slidenum">
              <a:rPr lang="en-US" smtClean="0"/>
              <a:t>8</a:t>
            </a:fld>
            <a:endParaRPr lang="en-US"/>
          </a:p>
        </p:txBody>
      </p:sp>
    </p:spTree>
    <p:extLst>
      <p:ext uri="{BB962C8B-B14F-4D97-AF65-F5344CB8AC3E}">
        <p14:creationId xmlns:p14="http://schemas.microsoft.com/office/powerpoint/2010/main" val="775987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Customize the examples on this slide to your community.</a:t>
            </a:r>
          </a:p>
        </p:txBody>
      </p:sp>
      <p:sp>
        <p:nvSpPr>
          <p:cNvPr id="4" name="Slide Number Placeholder 3"/>
          <p:cNvSpPr>
            <a:spLocks noGrp="1"/>
          </p:cNvSpPr>
          <p:nvPr>
            <p:ph type="sldNum" sz="quarter" idx="5"/>
          </p:nvPr>
        </p:nvSpPr>
        <p:spPr/>
        <p:txBody>
          <a:bodyPr/>
          <a:lstStyle/>
          <a:p>
            <a:fld id="{57DCCF02-4228-4BCF-9286-8CF19C61C93C}" type="slidenum">
              <a:rPr lang="en-US" smtClean="0"/>
              <a:t>9</a:t>
            </a:fld>
            <a:endParaRPr lang="en-US"/>
          </a:p>
        </p:txBody>
      </p:sp>
    </p:spTree>
    <p:extLst>
      <p:ext uri="{BB962C8B-B14F-4D97-AF65-F5344CB8AC3E}">
        <p14:creationId xmlns:p14="http://schemas.microsoft.com/office/powerpoint/2010/main" val="614513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0"/>
        <p:cNvGrpSpPr/>
        <p:nvPr/>
      </p:nvGrpSpPr>
      <p:grpSpPr>
        <a:xfrm>
          <a:off x="0" y="0"/>
          <a:ext cx="0" cy="0"/>
          <a:chOff x="0" y="0"/>
          <a:chExt cx="0" cy="0"/>
        </a:xfrm>
      </p:grpSpPr>
      <p:pic>
        <p:nvPicPr>
          <p:cNvPr id="131" name="Google Shape;131;p20"/>
          <p:cNvPicPr preferRelativeResize="0"/>
          <p:nvPr/>
        </p:nvPicPr>
        <p:blipFill rotWithShape="1">
          <a:blip r:embed="rId2">
            <a:alphaModFix/>
          </a:blip>
          <a:srcRect/>
          <a:stretch/>
        </p:blipFill>
        <p:spPr>
          <a:xfrm>
            <a:off x="0" y="0"/>
            <a:ext cx="12179300" cy="6858000"/>
          </a:xfrm>
          <a:prstGeom prst="rect">
            <a:avLst/>
          </a:prstGeom>
          <a:noFill/>
          <a:ln>
            <a:noFill/>
          </a:ln>
        </p:spPr>
      </p:pic>
      <p:sp>
        <p:nvSpPr>
          <p:cNvPr id="132" name="Google Shape;132;p20"/>
          <p:cNvSpPr txBox="1">
            <a:spLocks noGrp="1"/>
          </p:cNvSpPr>
          <p:nvPr>
            <p:ph type="title"/>
          </p:nvPr>
        </p:nvSpPr>
        <p:spPr>
          <a:xfrm>
            <a:off x="657923" y="4718053"/>
            <a:ext cx="10928194" cy="150177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dk2"/>
              </a:buClr>
              <a:buSzPts val="5200"/>
              <a:buFont typeface="Cambria"/>
              <a:buNone/>
              <a:defRPr sz="5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20"/>
          <p:cNvSpPr txBox="1">
            <a:spLocks noGrp="1"/>
          </p:cNvSpPr>
          <p:nvPr>
            <p:ph type="body" idx="1"/>
          </p:nvPr>
        </p:nvSpPr>
        <p:spPr>
          <a:xfrm>
            <a:off x="657923" y="4248617"/>
            <a:ext cx="10928194" cy="469435"/>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Clr>
                <a:schemeClr val="lt2"/>
              </a:buClr>
              <a:buSzPts val="2400"/>
              <a:buNone/>
              <a:defRPr sz="2400" b="1">
                <a:solidFill>
                  <a:schemeClr val="lt2"/>
                </a:solidFill>
              </a:defRPr>
            </a:lvl1pPr>
            <a:lvl2pPr marL="914400" lvl="1" indent="-228600" algn="l">
              <a:lnSpc>
                <a:spcPct val="90000"/>
              </a:lnSpc>
              <a:spcBef>
                <a:spcPts val="500"/>
              </a:spcBef>
              <a:spcAft>
                <a:spcPts val="0"/>
              </a:spcAft>
              <a:buClr>
                <a:srgbClr val="919191"/>
              </a:buClr>
              <a:buSzPts val="2000"/>
              <a:buNone/>
              <a:defRPr sz="2000">
                <a:solidFill>
                  <a:srgbClr val="919191"/>
                </a:solidFill>
              </a:defRPr>
            </a:lvl2pPr>
            <a:lvl3pPr marL="1371600" lvl="2" indent="-228600" algn="l">
              <a:lnSpc>
                <a:spcPct val="90000"/>
              </a:lnSpc>
              <a:spcBef>
                <a:spcPts val="500"/>
              </a:spcBef>
              <a:spcAft>
                <a:spcPts val="0"/>
              </a:spcAft>
              <a:buClr>
                <a:srgbClr val="919191"/>
              </a:buClr>
              <a:buSzPts val="1800"/>
              <a:buNone/>
              <a:defRPr sz="1800">
                <a:solidFill>
                  <a:srgbClr val="919191"/>
                </a:solidFill>
              </a:defRPr>
            </a:lvl3pPr>
            <a:lvl4pPr marL="1828800" lvl="3" indent="-228600" algn="l">
              <a:lnSpc>
                <a:spcPct val="90000"/>
              </a:lnSpc>
              <a:spcBef>
                <a:spcPts val="500"/>
              </a:spcBef>
              <a:spcAft>
                <a:spcPts val="0"/>
              </a:spcAft>
              <a:buClr>
                <a:srgbClr val="919191"/>
              </a:buClr>
              <a:buSzPts val="1600"/>
              <a:buNone/>
              <a:defRPr sz="1600">
                <a:solidFill>
                  <a:srgbClr val="919191"/>
                </a:solidFill>
              </a:defRPr>
            </a:lvl4pPr>
            <a:lvl5pPr marL="2286000" lvl="4" indent="-228600" algn="l">
              <a:lnSpc>
                <a:spcPct val="90000"/>
              </a:lnSpc>
              <a:spcBef>
                <a:spcPts val="500"/>
              </a:spcBef>
              <a:spcAft>
                <a:spcPts val="0"/>
              </a:spcAft>
              <a:buClr>
                <a:srgbClr val="919191"/>
              </a:buClr>
              <a:buSzPts val="1600"/>
              <a:buNone/>
              <a:defRPr sz="1600">
                <a:solidFill>
                  <a:srgbClr val="919191"/>
                </a:solidFill>
              </a:defRPr>
            </a:lvl5pPr>
            <a:lvl6pPr marL="2743200" lvl="5" indent="-228600" algn="l">
              <a:lnSpc>
                <a:spcPct val="90000"/>
              </a:lnSpc>
              <a:spcBef>
                <a:spcPts val="500"/>
              </a:spcBef>
              <a:spcAft>
                <a:spcPts val="0"/>
              </a:spcAft>
              <a:buClr>
                <a:srgbClr val="919191"/>
              </a:buClr>
              <a:buSzPts val="1600"/>
              <a:buNone/>
              <a:defRPr sz="1600">
                <a:solidFill>
                  <a:srgbClr val="919191"/>
                </a:solidFill>
              </a:defRPr>
            </a:lvl6pPr>
            <a:lvl7pPr marL="3200400" lvl="6" indent="-228600" algn="l">
              <a:lnSpc>
                <a:spcPct val="90000"/>
              </a:lnSpc>
              <a:spcBef>
                <a:spcPts val="500"/>
              </a:spcBef>
              <a:spcAft>
                <a:spcPts val="0"/>
              </a:spcAft>
              <a:buClr>
                <a:srgbClr val="919191"/>
              </a:buClr>
              <a:buSzPts val="1600"/>
              <a:buNone/>
              <a:defRPr sz="1600">
                <a:solidFill>
                  <a:srgbClr val="919191"/>
                </a:solidFill>
              </a:defRPr>
            </a:lvl7pPr>
            <a:lvl8pPr marL="3657600" lvl="7" indent="-228600" algn="l">
              <a:lnSpc>
                <a:spcPct val="90000"/>
              </a:lnSpc>
              <a:spcBef>
                <a:spcPts val="500"/>
              </a:spcBef>
              <a:spcAft>
                <a:spcPts val="0"/>
              </a:spcAft>
              <a:buClr>
                <a:srgbClr val="919191"/>
              </a:buClr>
              <a:buSzPts val="1600"/>
              <a:buNone/>
              <a:defRPr sz="1600">
                <a:solidFill>
                  <a:srgbClr val="919191"/>
                </a:solidFill>
              </a:defRPr>
            </a:lvl8pPr>
            <a:lvl9pPr marL="4114800" lvl="8" indent="-228600" algn="l">
              <a:lnSpc>
                <a:spcPct val="90000"/>
              </a:lnSpc>
              <a:spcBef>
                <a:spcPts val="500"/>
              </a:spcBef>
              <a:spcAft>
                <a:spcPts val="0"/>
              </a:spcAft>
              <a:buClr>
                <a:srgbClr val="919191"/>
              </a:buClr>
              <a:buSzPts val="1600"/>
              <a:buNone/>
              <a:defRPr sz="1600">
                <a:solidFill>
                  <a:srgbClr val="919191"/>
                </a:solidFill>
              </a:defRPr>
            </a:lvl9pPr>
          </a:lstStyle>
          <a:p>
            <a:endParaRPr/>
          </a:p>
        </p:txBody>
      </p:sp>
      <p:sp>
        <p:nvSpPr>
          <p:cNvPr id="134" name="Google Shape;134;p20"/>
          <p:cNvSpPr txBox="1">
            <a:spLocks noGrp="1"/>
          </p:cNvSpPr>
          <p:nvPr>
            <p:ph type="dt" idx="10"/>
          </p:nvPr>
        </p:nvSpPr>
        <p:spPr>
          <a:xfrm>
            <a:off x="657923" y="6356350"/>
            <a:ext cx="12489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9AC1B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0"/>
          <p:cNvSpPr txBox="1">
            <a:spLocks noGrp="1"/>
          </p:cNvSpPr>
          <p:nvPr>
            <p:ph type="ftr" idx="11"/>
          </p:nvPr>
        </p:nvSpPr>
        <p:spPr>
          <a:xfrm>
            <a:off x="2074127" y="6356350"/>
            <a:ext cx="764973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9AC1B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0"/>
          <p:cNvSpPr txBox="1">
            <a:spLocks noGrp="1"/>
          </p:cNvSpPr>
          <p:nvPr>
            <p:ph type="sldNum" idx="12"/>
          </p:nvPr>
        </p:nvSpPr>
        <p:spPr>
          <a:xfrm>
            <a:off x="9889506" y="6356349"/>
            <a:ext cx="169661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i="0" u="none" strike="noStrike" cap="none">
                <a:solidFill>
                  <a:srgbClr val="9AC1BF"/>
                </a:solidFill>
                <a:latin typeface="Calibri"/>
                <a:ea typeface="Calibri"/>
                <a:cs typeface="Calibri"/>
                <a:sym typeface="Calibri"/>
              </a:defRPr>
            </a:lvl1pPr>
            <a:lvl2pPr marL="0" lvl="1" indent="0" algn="r">
              <a:spcBef>
                <a:spcPts val="0"/>
              </a:spcBef>
              <a:buNone/>
              <a:defRPr sz="1200" b="1" i="0" u="none" strike="noStrike" cap="none">
                <a:solidFill>
                  <a:srgbClr val="9AC1BF"/>
                </a:solidFill>
                <a:latin typeface="Calibri"/>
                <a:ea typeface="Calibri"/>
                <a:cs typeface="Calibri"/>
                <a:sym typeface="Calibri"/>
              </a:defRPr>
            </a:lvl2pPr>
            <a:lvl3pPr marL="0" lvl="2" indent="0" algn="r">
              <a:spcBef>
                <a:spcPts val="0"/>
              </a:spcBef>
              <a:buNone/>
              <a:defRPr sz="1200" b="1" i="0" u="none" strike="noStrike" cap="none">
                <a:solidFill>
                  <a:srgbClr val="9AC1BF"/>
                </a:solidFill>
                <a:latin typeface="Calibri"/>
                <a:ea typeface="Calibri"/>
                <a:cs typeface="Calibri"/>
                <a:sym typeface="Calibri"/>
              </a:defRPr>
            </a:lvl3pPr>
            <a:lvl4pPr marL="0" lvl="3" indent="0" algn="r">
              <a:spcBef>
                <a:spcPts val="0"/>
              </a:spcBef>
              <a:buNone/>
              <a:defRPr sz="1200" b="1" i="0" u="none" strike="noStrike" cap="none">
                <a:solidFill>
                  <a:srgbClr val="9AC1BF"/>
                </a:solidFill>
                <a:latin typeface="Calibri"/>
                <a:ea typeface="Calibri"/>
                <a:cs typeface="Calibri"/>
                <a:sym typeface="Calibri"/>
              </a:defRPr>
            </a:lvl4pPr>
            <a:lvl5pPr marL="0" lvl="4" indent="0" algn="r">
              <a:spcBef>
                <a:spcPts val="0"/>
              </a:spcBef>
              <a:buNone/>
              <a:defRPr sz="1200" b="1" i="0" u="none" strike="noStrike" cap="none">
                <a:solidFill>
                  <a:srgbClr val="9AC1BF"/>
                </a:solidFill>
                <a:latin typeface="Calibri"/>
                <a:ea typeface="Calibri"/>
                <a:cs typeface="Calibri"/>
                <a:sym typeface="Calibri"/>
              </a:defRPr>
            </a:lvl5pPr>
            <a:lvl6pPr marL="0" lvl="5" indent="0" algn="r">
              <a:spcBef>
                <a:spcPts val="0"/>
              </a:spcBef>
              <a:buNone/>
              <a:defRPr sz="1200" b="1" i="0" u="none" strike="noStrike" cap="none">
                <a:solidFill>
                  <a:srgbClr val="9AC1BF"/>
                </a:solidFill>
                <a:latin typeface="Calibri"/>
                <a:ea typeface="Calibri"/>
                <a:cs typeface="Calibri"/>
                <a:sym typeface="Calibri"/>
              </a:defRPr>
            </a:lvl6pPr>
            <a:lvl7pPr marL="0" lvl="6" indent="0" algn="r">
              <a:spcBef>
                <a:spcPts val="0"/>
              </a:spcBef>
              <a:buNone/>
              <a:defRPr sz="1200" b="1" i="0" u="none" strike="noStrike" cap="none">
                <a:solidFill>
                  <a:srgbClr val="9AC1BF"/>
                </a:solidFill>
                <a:latin typeface="Calibri"/>
                <a:ea typeface="Calibri"/>
                <a:cs typeface="Calibri"/>
                <a:sym typeface="Calibri"/>
              </a:defRPr>
            </a:lvl7pPr>
            <a:lvl8pPr marL="0" lvl="7" indent="0" algn="r">
              <a:spcBef>
                <a:spcPts val="0"/>
              </a:spcBef>
              <a:buNone/>
              <a:defRPr sz="1200" b="1" i="0" u="none" strike="noStrike" cap="none">
                <a:solidFill>
                  <a:srgbClr val="9AC1BF"/>
                </a:solidFill>
                <a:latin typeface="Calibri"/>
                <a:ea typeface="Calibri"/>
                <a:cs typeface="Calibri"/>
                <a:sym typeface="Calibri"/>
              </a:defRPr>
            </a:lvl8pPr>
            <a:lvl9pPr marL="0" lvl="8" indent="0" algn="r">
              <a:spcBef>
                <a:spcPts val="0"/>
              </a:spcBef>
              <a:buNone/>
              <a:defRPr sz="1200" b="1" i="0" u="none" strike="noStrike" cap="none">
                <a:solidFill>
                  <a:srgbClr val="9AC1BF"/>
                </a:solidFill>
                <a:latin typeface="Calibri"/>
                <a:ea typeface="Calibri"/>
                <a:cs typeface="Calibri"/>
                <a:sym typeface="Calibri"/>
              </a:defRPr>
            </a:lvl9pPr>
          </a:lstStyle>
          <a:p>
            <a:pPr marL="0" lvl="0" indent="0" algn="r" rtl="0">
              <a:spcBef>
                <a:spcPts val="0"/>
              </a:spcBef>
              <a:spcAft>
                <a:spcPts val="0"/>
              </a:spcAft>
              <a:buNone/>
            </a:pPr>
            <a:r>
              <a:rPr lang="en-US"/>
              <a:t>SLIDE </a:t>
            </a:r>
            <a:fld id="{00000000-1234-1234-1234-123412341234}" type="slidenum">
              <a:rPr lang="en-US"/>
              <a:t>‹#›</a:t>
            </a:fld>
            <a:endParaRPr/>
          </a:p>
        </p:txBody>
      </p:sp>
    </p:spTree>
    <p:extLst>
      <p:ext uri="{BB962C8B-B14F-4D97-AF65-F5344CB8AC3E}">
        <p14:creationId xmlns:p14="http://schemas.microsoft.com/office/powerpoint/2010/main" val="239552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pic>
        <p:nvPicPr>
          <p:cNvPr id="17" name="Google Shape;17;p2"/>
          <p:cNvPicPr preferRelativeResize="0"/>
          <p:nvPr/>
        </p:nvPicPr>
        <p:blipFill rotWithShape="1">
          <a:blip r:embed="rId2">
            <a:alphaModFix/>
          </a:blip>
          <a:srcRect/>
          <a:stretch/>
        </p:blipFill>
        <p:spPr>
          <a:xfrm>
            <a:off x="6350" y="0"/>
            <a:ext cx="12179300" cy="6858000"/>
          </a:xfrm>
          <a:prstGeom prst="rect">
            <a:avLst/>
          </a:prstGeom>
          <a:noFill/>
          <a:ln>
            <a:noFill/>
          </a:ln>
        </p:spPr>
      </p:pic>
      <p:sp>
        <p:nvSpPr>
          <p:cNvPr id="18" name="Google Shape;18;p2"/>
          <p:cNvSpPr txBox="1">
            <a:spLocks noGrp="1"/>
          </p:cNvSpPr>
          <p:nvPr>
            <p:ph type="ctrTitle"/>
          </p:nvPr>
        </p:nvSpPr>
        <p:spPr>
          <a:xfrm>
            <a:off x="657923" y="3724507"/>
            <a:ext cx="10917043" cy="1603104"/>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2"/>
              </a:buClr>
              <a:buSzPts val="6000"/>
              <a:buFont typeface="Cambri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657923" y="5327612"/>
            <a:ext cx="10917043" cy="69962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accent5"/>
              </a:buClr>
              <a:buSzPts val="2000"/>
              <a:buNone/>
              <a:defRPr sz="2000"/>
            </a:lvl2pPr>
            <a:lvl3pPr lvl="2" algn="ctr">
              <a:lnSpc>
                <a:spcPct val="90000"/>
              </a:lnSpc>
              <a:spcBef>
                <a:spcPts val="500"/>
              </a:spcBef>
              <a:spcAft>
                <a:spcPts val="0"/>
              </a:spcAft>
              <a:buClr>
                <a:schemeClr val="accent6"/>
              </a:buClr>
              <a:buSzPts val="1800"/>
              <a:buNone/>
              <a:defRPr sz="1800"/>
            </a:lvl3pPr>
            <a:lvl4pPr lvl="3" algn="ctr">
              <a:lnSpc>
                <a:spcPct val="90000"/>
              </a:lnSpc>
              <a:spcBef>
                <a:spcPts val="500"/>
              </a:spcBef>
              <a:spcAft>
                <a:spcPts val="0"/>
              </a:spcAft>
              <a:buClr>
                <a:schemeClr val="accent2"/>
              </a:buClr>
              <a:buSzPts val="1600"/>
              <a:buNone/>
              <a:defRPr sz="1600"/>
            </a:lvl4pPr>
            <a:lvl5pPr lvl="4" algn="ctr">
              <a:lnSpc>
                <a:spcPct val="90000"/>
              </a:lnSpc>
              <a:spcBef>
                <a:spcPts val="500"/>
              </a:spcBef>
              <a:spcAft>
                <a:spcPts val="0"/>
              </a:spcAft>
              <a:buClr>
                <a:schemeClr val="accen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
          <p:cNvSpPr txBox="1">
            <a:spLocks noGrp="1"/>
          </p:cNvSpPr>
          <p:nvPr>
            <p:ph type="dt" idx="10"/>
          </p:nvPr>
        </p:nvSpPr>
        <p:spPr>
          <a:xfrm>
            <a:off x="657923" y="6356350"/>
            <a:ext cx="12489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2074127" y="6356350"/>
            <a:ext cx="760513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9878355" y="6356349"/>
            <a:ext cx="169661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a:t>SLIDE </a:t>
            </a:r>
            <a:fld id="{00000000-1234-1234-1234-123412341234}" type="slidenum">
              <a:rPr lang="en-US"/>
              <a:t>‹#›</a:t>
            </a:fld>
            <a:endParaRPr/>
          </a:p>
        </p:txBody>
      </p:sp>
    </p:spTree>
    <p:extLst>
      <p:ext uri="{BB962C8B-B14F-4D97-AF65-F5344CB8AC3E}">
        <p14:creationId xmlns:p14="http://schemas.microsoft.com/office/powerpoint/2010/main" val="433203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pic>
        <p:nvPicPr>
          <p:cNvPr id="24" name="Google Shape;24;p3"/>
          <p:cNvPicPr preferRelativeResize="0"/>
          <p:nvPr/>
        </p:nvPicPr>
        <p:blipFill rotWithShape="1">
          <a:blip r:embed="rId2">
            <a:alphaModFix/>
          </a:blip>
          <a:srcRect/>
          <a:stretch/>
        </p:blipFill>
        <p:spPr>
          <a:xfrm>
            <a:off x="0" y="0"/>
            <a:ext cx="12179300" cy="6858000"/>
          </a:xfrm>
          <a:prstGeom prst="rect">
            <a:avLst/>
          </a:prstGeom>
          <a:noFill/>
          <a:ln>
            <a:noFill/>
          </a:ln>
        </p:spPr>
      </p:pic>
      <p:sp>
        <p:nvSpPr>
          <p:cNvPr id="25" name="Google Shape;25;p3"/>
          <p:cNvSpPr txBox="1">
            <a:spLocks noGrp="1"/>
          </p:cNvSpPr>
          <p:nvPr>
            <p:ph type="title"/>
          </p:nvPr>
        </p:nvSpPr>
        <p:spPr>
          <a:xfrm>
            <a:off x="657923" y="4718053"/>
            <a:ext cx="10928194" cy="150177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dk2"/>
              </a:buClr>
              <a:buSzPts val="5200"/>
              <a:buFont typeface="Cambria"/>
              <a:buNone/>
              <a:defRPr sz="5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657923" y="4248617"/>
            <a:ext cx="10928194" cy="469435"/>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Clr>
                <a:schemeClr val="lt2"/>
              </a:buClr>
              <a:buSzPts val="2400"/>
              <a:buNone/>
              <a:defRPr sz="2400" b="1">
                <a:solidFill>
                  <a:schemeClr val="lt2"/>
                </a:solidFill>
              </a:defRPr>
            </a:lvl1pPr>
            <a:lvl2pPr marL="914400" lvl="1" indent="-228600" algn="l">
              <a:lnSpc>
                <a:spcPct val="90000"/>
              </a:lnSpc>
              <a:spcBef>
                <a:spcPts val="500"/>
              </a:spcBef>
              <a:spcAft>
                <a:spcPts val="0"/>
              </a:spcAft>
              <a:buClr>
                <a:srgbClr val="919191"/>
              </a:buClr>
              <a:buSzPts val="2000"/>
              <a:buNone/>
              <a:defRPr sz="2000">
                <a:solidFill>
                  <a:srgbClr val="919191"/>
                </a:solidFill>
              </a:defRPr>
            </a:lvl2pPr>
            <a:lvl3pPr marL="1371600" lvl="2" indent="-228600" algn="l">
              <a:lnSpc>
                <a:spcPct val="90000"/>
              </a:lnSpc>
              <a:spcBef>
                <a:spcPts val="500"/>
              </a:spcBef>
              <a:spcAft>
                <a:spcPts val="0"/>
              </a:spcAft>
              <a:buClr>
                <a:srgbClr val="919191"/>
              </a:buClr>
              <a:buSzPts val="1800"/>
              <a:buNone/>
              <a:defRPr sz="1800">
                <a:solidFill>
                  <a:srgbClr val="919191"/>
                </a:solidFill>
              </a:defRPr>
            </a:lvl3pPr>
            <a:lvl4pPr marL="1828800" lvl="3" indent="-228600" algn="l">
              <a:lnSpc>
                <a:spcPct val="90000"/>
              </a:lnSpc>
              <a:spcBef>
                <a:spcPts val="500"/>
              </a:spcBef>
              <a:spcAft>
                <a:spcPts val="0"/>
              </a:spcAft>
              <a:buClr>
                <a:srgbClr val="919191"/>
              </a:buClr>
              <a:buSzPts val="1600"/>
              <a:buNone/>
              <a:defRPr sz="1600">
                <a:solidFill>
                  <a:srgbClr val="919191"/>
                </a:solidFill>
              </a:defRPr>
            </a:lvl4pPr>
            <a:lvl5pPr marL="2286000" lvl="4" indent="-228600" algn="l">
              <a:lnSpc>
                <a:spcPct val="90000"/>
              </a:lnSpc>
              <a:spcBef>
                <a:spcPts val="500"/>
              </a:spcBef>
              <a:spcAft>
                <a:spcPts val="0"/>
              </a:spcAft>
              <a:buClr>
                <a:srgbClr val="919191"/>
              </a:buClr>
              <a:buSzPts val="1600"/>
              <a:buNone/>
              <a:defRPr sz="1600">
                <a:solidFill>
                  <a:srgbClr val="919191"/>
                </a:solidFill>
              </a:defRPr>
            </a:lvl5pPr>
            <a:lvl6pPr marL="2743200" lvl="5" indent="-228600" algn="l">
              <a:lnSpc>
                <a:spcPct val="90000"/>
              </a:lnSpc>
              <a:spcBef>
                <a:spcPts val="500"/>
              </a:spcBef>
              <a:spcAft>
                <a:spcPts val="0"/>
              </a:spcAft>
              <a:buClr>
                <a:srgbClr val="919191"/>
              </a:buClr>
              <a:buSzPts val="1600"/>
              <a:buNone/>
              <a:defRPr sz="1600">
                <a:solidFill>
                  <a:srgbClr val="919191"/>
                </a:solidFill>
              </a:defRPr>
            </a:lvl6pPr>
            <a:lvl7pPr marL="3200400" lvl="6" indent="-228600" algn="l">
              <a:lnSpc>
                <a:spcPct val="90000"/>
              </a:lnSpc>
              <a:spcBef>
                <a:spcPts val="500"/>
              </a:spcBef>
              <a:spcAft>
                <a:spcPts val="0"/>
              </a:spcAft>
              <a:buClr>
                <a:srgbClr val="919191"/>
              </a:buClr>
              <a:buSzPts val="1600"/>
              <a:buNone/>
              <a:defRPr sz="1600">
                <a:solidFill>
                  <a:srgbClr val="919191"/>
                </a:solidFill>
              </a:defRPr>
            </a:lvl7pPr>
            <a:lvl8pPr marL="3657600" lvl="7" indent="-228600" algn="l">
              <a:lnSpc>
                <a:spcPct val="90000"/>
              </a:lnSpc>
              <a:spcBef>
                <a:spcPts val="500"/>
              </a:spcBef>
              <a:spcAft>
                <a:spcPts val="0"/>
              </a:spcAft>
              <a:buClr>
                <a:srgbClr val="919191"/>
              </a:buClr>
              <a:buSzPts val="1600"/>
              <a:buNone/>
              <a:defRPr sz="1600">
                <a:solidFill>
                  <a:srgbClr val="919191"/>
                </a:solidFill>
              </a:defRPr>
            </a:lvl8pPr>
            <a:lvl9pPr marL="4114800" lvl="8" indent="-228600" algn="l">
              <a:lnSpc>
                <a:spcPct val="90000"/>
              </a:lnSpc>
              <a:spcBef>
                <a:spcPts val="500"/>
              </a:spcBef>
              <a:spcAft>
                <a:spcPts val="0"/>
              </a:spcAft>
              <a:buClr>
                <a:srgbClr val="919191"/>
              </a:buClr>
              <a:buSzPts val="1600"/>
              <a:buNone/>
              <a:defRPr sz="1600">
                <a:solidFill>
                  <a:srgbClr val="919191"/>
                </a:solidFill>
              </a:defRPr>
            </a:lvl9pPr>
          </a:lstStyle>
          <a:p>
            <a:endParaRPr/>
          </a:p>
        </p:txBody>
      </p:sp>
      <p:sp>
        <p:nvSpPr>
          <p:cNvPr id="27" name="Google Shape;27;p3"/>
          <p:cNvSpPr txBox="1">
            <a:spLocks noGrp="1"/>
          </p:cNvSpPr>
          <p:nvPr>
            <p:ph type="dt" idx="10"/>
          </p:nvPr>
        </p:nvSpPr>
        <p:spPr>
          <a:xfrm>
            <a:off x="657923" y="6356350"/>
            <a:ext cx="12489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9AC1B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2074127" y="6356350"/>
            <a:ext cx="764973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9AC1B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9889506" y="6356349"/>
            <a:ext cx="169661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i="0" u="none" strike="noStrike" cap="none">
                <a:solidFill>
                  <a:srgbClr val="9AC1BF"/>
                </a:solidFill>
                <a:latin typeface="Calibri"/>
                <a:ea typeface="Calibri"/>
                <a:cs typeface="Calibri"/>
                <a:sym typeface="Calibri"/>
              </a:defRPr>
            </a:lvl1pPr>
            <a:lvl2pPr marL="0" lvl="1" indent="0" algn="r">
              <a:spcBef>
                <a:spcPts val="0"/>
              </a:spcBef>
              <a:buNone/>
              <a:defRPr sz="1200" b="1" i="0" u="none" strike="noStrike" cap="none">
                <a:solidFill>
                  <a:srgbClr val="9AC1BF"/>
                </a:solidFill>
                <a:latin typeface="Calibri"/>
                <a:ea typeface="Calibri"/>
                <a:cs typeface="Calibri"/>
                <a:sym typeface="Calibri"/>
              </a:defRPr>
            </a:lvl2pPr>
            <a:lvl3pPr marL="0" lvl="2" indent="0" algn="r">
              <a:spcBef>
                <a:spcPts val="0"/>
              </a:spcBef>
              <a:buNone/>
              <a:defRPr sz="1200" b="1" i="0" u="none" strike="noStrike" cap="none">
                <a:solidFill>
                  <a:srgbClr val="9AC1BF"/>
                </a:solidFill>
                <a:latin typeface="Calibri"/>
                <a:ea typeface="Calibri"/>
                <a:cs typeface="Calibri"/>
                <a:sym typeface="Calibri"/>
              </a:defRPr>
            </a:lvl3pPr>
            <a:lvl4pPr marL="0" lvl="3" indent="0" algn="r">
              <a:spcBef>
                <a:spcPts val="0"/>
              </a:spcBef>
              <a:buNone/>
              <a:defRPr sz="1200" b="1" i="0" u="none" strike="noStrike" cap="none">
                <a:solidFill>
                  <a:srgbClr val="9AC1BF"/>
                </a:solidFill>
                <a:latin typeface="Calibri"/>
                <a:ea typeface="Calibri"/>
                <a:cs typeface="Calibri"/>
                <a:sym typeface="Calibri"/>
              </a:defRPr>
            </a:lvl4pPr>
            <a:lvl5pPr marL="0" lvl="4" indent="0" algn="r">
              <a:spcBef>
                <a:spcPts val="0"/>
              </a:spcBef>
              <a:buNone/>
              <a:defRPr sz="1200" b="1" i="0" u="none" strike="noStrike" cap="none">
                <a:solidFill>
                  <a:srgbClr val="9AC1BF"/>
                </a:solidFill>
                <a:latin typeface="Calibri"/>
                <a:ea typeface="Calibri"/>
                <a:cs typeface="Calibri"/>
                <a:sym typeface="Calibri"/>
              </a:defRPr>
            </a:lvl5pPr>
            <a:lvl6pPr marL="0" lvl="5" indent="0" algn="r">
              <a:spcBef>
                <a:spcPts val="0"/>
              </a:spcBef>
              <a:buNone/>
              <a:defRPr sz="1200" b="1" i="0" u="none" strike="noStrike" cap="none">
                <a:solidFill>
                  <a:srgbClr val="9AC1BF"/>
                </a:solidFill>
                <a:latin typeface="Calibri"/>
                <a:ea typeface="Calibri"/>
                <a:cs typeface="Calibri"/>
                <a:sym typeface="Calibri"/>
              </a:defRPr>
            </a:lvl6pPr>
            <a:lvl7pPr marL="0" lvl="6" indent="0" algn="r">
              <a:spcBef>
                <a:spcPts val="0"/>
              </a:spcBef>
              <a:buNone/>
              <a:defRPr sz="1200" b="1" i="0" u="none" strike="noStrike" cap="none">
                <a:solidFill>
                  <a:srgbClr val="9AC1BF"/>
                </a:solidFill>
                <a:latin typeface="Calibri"/>
                <a:ea typeface="Calibri"/>
                <a:cs typeface="Calibri"/>
                <a:sym typeface="Calibri"/>
              </a:defRPr>
            </a:lvl7pPr>
            <a:lvl8pPr marL="0" lvl="7" indent="0" algn="r">
              <a:spcBef>
                <a:spcPts val="0"/>
              </a:spcBef>
              <a:buNone/>
              <a:defRPr sz="1200" b="1" i="0" u="none" strike="noStrike" cap="none">
                <a:solidFill>
                  <a:srgbClr val="9AC1BF"/>
                </a:solidFill>
                <a:latin typeface="Calibri"/>
                <a:ea typeface="Calibri"/>
                <a:cs typeface="Calibri"/>
                <a:sym typeface="Calibri"/>
              </a:defRPr>
            </a:lvl8pPr>
            <a:lvl9pPr marL="0" lvl="8" indent="0" algn="r">
              <a:spcBef>
                <a:spcPts val="0"/>
              </a:spcBef>
              <a:buNone/>
              <a:defRPr sz="1200" b="1" i="0" u="none" strike="noStrike" cap="none">
                <a:solidFill>
                  <a:srgbClr val="9AC1BF"/>
                </a:solidFill>
                <a:latin typeface="Calibri"/>
                <a:ea typeface="Calibri"/>
                <a:cs typeface="Calibri"/>
                <a:sym typeface="Calibri"/>
              </a:defRPr>
            </a:lvl9pPr>
          </a:lstStyle>
          <a:p>
            <a:pPr marL="0" lvl="0" indent="0" algn="r" rtl="0">
              <a:spcBef>
                <a:spcPts val="0"/>
              </a:spcBef>
              <a:spcAft>
                <a:spcPts val="0"/>
              </a:spcAft>
              <a:buNone/>
            </a:pPr>
            <a:r>
              <a:rPr lang="en-US"/>
              <a:t>SLIDE </a:t>
            </a:r>
            <a:fld id="{00000000-1234-1234-1234-123412341234}" type="slidenum">
              <a:rPr lang="en-US"/>
              <a:t>‹#›</a:t>
            </a:fld>
            <a:endParaRPr/>
          </a:p>
        </p:txBody>
      </p:sp>
    </p:spTree>
    <p:extLst>
      <p:ext uri="{BB962C8B-B14F-4D97-AF65-F5344CB8AC3E}">
        <p14:creationId xmlns:p14="http://schemas.microsoft.com/office/powerpoint/2010/main" val="764470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657922" y="365125"/>
            <a:ext cx="9288966"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657922" y="1825625"/>
            <a:ext cx="9288966"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accent5"/>
              </a:buClr>
              <a:buSzPts val="1800"/>
              <a:buChar char="•"/>
              <a:defRPr/>
            </a:lvl2pPr>
            <a:lvl3pPr marL="1371600" lvl="2" indent="-342900" algn="l">
              <a:lnSpc>
                <a:spcPct val="90000"/>
              </a:lnSpc>
              <a:spcBef>
                <a:spcPts val="500"/>
              </a:spcBef>
              <a:spcAft>
                <a:spcPts val="0"/>
              </a:spcAft>
              <a:buClr>
                <a:schemeClr val="accent6"/>
              </a:buClr>
              <a:buSzPts val="18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
          <p:cNvSpPr txBox="1">
            <a:spLocks noGrp="1"/>
          </p:cNvSpPr>
          <p:nvPr>
            <p:ph type="dt" idx="10"/>
          </p:nvPr>
        </p:nvSpPr>
        <p:spPr>
          <a:xfrm>
            <a:off x="657923" y="6356350"/>
            <a:ext cx="12489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2074128" y="6356350"/>
            <a:ext cx="614432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8385719" y="6356349"/>
            <a:ext cx="15611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a:t>SLIDE </a:t>
            </a:r>
            <a:fld id="{00000000-1234-1234-1234-123412341234}" type="slidenum">
              <a:rPr lang="en-US"/>
              <a:t>‹#›</a:t>
            </a:fld>
            <a:endParaRPr/>
          </a:p>
        </p:txBody>
      </p:sp>
    </p:spTree>
    <p:extLst>
      <p:ext uri="{BB962C8B-B14F-4D97-AF65-F5344CB8AC3E}">
        <p14:creationId xmlns:p14="http://schemas.microsoft.com/office/powerpoint/2010/main" val="2958942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657923" y="537721"/>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2"/>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9"/>
          <p:cNvSpPr txBox="1">
            <a:spLocks noGrp="1"/>
          </p:cNvSpPr>
          <p:nvPr>
            <p:ph type="body" idx="1"/>
          </p:nvPr>
        </p:nvSpPr>
        <p:spPr>
          <a:xfrm>
            <a:off x="4761571" y="987425"/>
            <a:ext cx="5185317" cy="527956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accent5"/>
              </a:buClr>
              <a:buSzPts val="2800"/>
              <a:buChar char="•"/>
              <a:defRPr sz="2800"/>
            </a:lvl2pPr>
            <a:lvl3pPr marL="1371600" lvl="2" indent="-381000" algn="l">
              <a:lnSpc>
                <a:spcPct val="90000"/>
              </a:lnSpc>
              <a:spcBef>
                <a:spcPts val="500"/>
              </a:spcBef>
              <a:spcAft>
                <a:spcPts val="0"/>
              </a:spcAft>
              <a:buClr>
                <a:schemeClr val="accent6"/>
              </a:buClr>
              <a:buSzPts val="2400"/>
              <a:buChar char="•"/>
              <a:defRPr sz="2400"/>
            </a:lvl3pPr>
            <a:lvl4pPr marL="1828800" lvl="3" indent="-355600" algn="l">
              <a:lnSpc>
                <a:spcPct val="90000"/>
              </a:lnSpc>
              <a:spcBef>
                <a:spcPts val="500"/>
              </a:spcBef>
              <a:spcAft>
                <a:spcPts val="0"/>
              </a:spcAft>
              <a:buClr>
                <a:schemeClr val="accent2"/>
              </a:buClr>
              <a:buSzPts val="2000"/>
              <a:buChar char="•"/>
              <a:defRPr sz="2000"/>
            </a:lvl4pPr>
            <a:lvl5pPr marL="2286000" lvl="4" indent="-355600" algn="l">
              <a:lnSpc>
                <a:spcPct val="90000"/>
              </a:lnSpc>
              <a:spcBef>
                <a:spcPts val="500"/>
              </a:spcBef>
              <a:spcAft>
                <a:spcPts val="0"/>
              </a:spcAft>
              <a:buClr>
                <a:schemeClr val="accent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9"/>
          <p:cNvSpPr txBox="1">
            <a:spLocks noGrp="1"/>
          </p:cNvSpPr>
          <p:nvPr>
            <p:ph type="body" idx="2"/>
          </p:nvPr>
        </p:nvSpPr>
        <p:spPr>
          <a:xfrm>
            <a:off x="657923" y="2137921"/>
            <a:ext cx="3932237" cy="412906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692522"/>
              </a:buClr>
              <a:buSzPts val="1600"/>
              <a:buNone/>
              <a:defRPr sz="1600" b="1">
                <a:solidFill>
                  <a:srgbClr val="692522"/>
                </a:solidFill>
              </a:defRPr>
            </a:lvl1pPr>
            <a:lvl2pPr marL="914400" lvl="1" indent="-228600" algn="l">
              <a:lnSpc>
                <a:spcPct val="90000"/>
              </a:lnSpc>
              <a:spcBef>
                <a:spcPts val="500"/>
              </a:spcBef>
              <a:spcAft>
                <a:spcPts val="0"/>
              </a:spcAft>
              <a:buClr>
                <a:schemeClr val="accent5"/>
              </a:buClr>
              <a:buSzPts val="1400"/>
              <a:buNone/>
              <a:defRPr sz="1400"/>
            </a:lvl2pPr>
            <a:lvl3pPr marL="1371600" lvl="2" indent="-228600" algn="l">
              <a:lnSpc>
                <a:spcPct val="90000"/>
              </a:lnSpc>
              <a:spcBef>
                <a:spcPts val="500"/>
              </a:spcBef>
              <a:spcAft>
                <a:spcPts val="0"/>
              </a:spcAft>
              <a:buClr>
                <a:schemeClr val="accent6"/>
              </a:buClr>
              <a:buSzPts val="1200"/>
              <a:buNone/>
              <a:defRPr sz="1200"/>
            </a:lvl3pPr>
            <a:lvl4pPr marL="1828800" lvl="3" indent="-228600" algn="l">
              <a:lnSpc>
                <a:spcPct val="90000"/>
              </a:lnSpc>
              <a:spcBef>
                <a:spcPts val="500"/>
              </a:spcBef>
              <a:spcAft>
                <a:spcPts val="0"/>
              </a:spcAft>
              <a:buClr>
                <a:schemeClr val="accent2"/>
              </a:buClr>
              <a:buSzPts val="1000"/>
              <a:buNone/>
              <a:defRPr sz="1000"/>
            </a:lvl4pPr>
            <a:lvl5pPr marL="2286000" lvl="4" indent="-228600" algn="l">
              <a:lnSpc>
                <a:spcPct val="90000"/>
              </a:lnSpc>
              <a:spcBef>
                <a:spcPts val="500"/>
              </a:spcBef>
              <a:spcAft>
                <a:spcPts val="0"/>
              </a:spcAft>
              <a:buClr>
                <a:schemeClr val="accen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9"/>
          <p:cNvSpPr txBox="1">
            <a:spLocks noGrp="1"/>
          </p:cNvSpPr>
          <p:nvPr>
            <p:ph type="dt" idx="10"/>
          </p:nvPr>
        </p:nvSpPr>
        <p:spPr>
          <a:xfrm>
            <a:off x="657923" y="6356350"/>
            <a:ext cx="141620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ftr" idx="11"/>
          </p:nvPr>
        </p:nvSpPr>
        <p:spPr>
          <a:xfrm>
            <a:off x="2074128" y="6356350"/>
            <a:ext cx="614432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sldNum" idx="12"/>
          </p:nvPr>
        </p:nvSpPr>
        <p:spPr>
          <a:xfrm>
            <a:off x="8385719" y="6356349"/>
            <a:ext cx="15611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a:t>SLIDE </a:t>
            </a:r>
            <a:fld id="{00000000-1234-1234-1234-123412341234}" type="slidenum">
              <a:rPr lang="en-US"/>
              <a:t>‹#›</a:t>
            </a:fld>
            <a:endParaRPr/>
          </a:p>
        </p:txBody>
      </p:sp>
    </p:spTree>
    <p:extLst>
      <p:ext uri="{BB962C8B-B14F-4D97-AF65-F5344CB8AC3E}">
        <p14:creationId xmlns:p14="http://schemas.microsoft.com/office/powerpoint/2010/main" val="1461404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657924" y="457200"/>
            <a:ext cx="3947222"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2"/>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0"/>
          <p:cNvSpPr>
            <a:spLocks noGrp="1"/>
          </p:cNvSpPr>
          <p:nvPr>
            <p:ph type="pic" idx="2"/>
          </p:nvPr>
        </p:nvSpPr>
        <p:spPr>
          <a:xfrm>
            <a:off x="4772722" y="987425"/>
            <a:ext cx="5174166" cy="525725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accent5"/>
              </a:buClr>
              <a:buSzPts val="2800"/>
              <a:buFont typeface="Arial"/>
              <a:buNone/>
              <a:defRPr sz="2800" b="0" i="0" u="none" strike="noStrike" cap="none">
                <a:solidFill>
                  <a:schemeClr val="accent5"/>
                </a:solidFill>
                <a:latin typeface="Calibri"/>
                <a:ea typeface="Calibri"/>
                <a:cs typeface="Calibri"/>
                <a:sym typeface="Calibri"/>
              </a:defRPr>
            </a:lvl2pPr>
            <a:lvl3pPr marR="0" lvl="2" algn="l" rtl="0">
              <a:lnSpc>
                <a:spcPct val="90000"/>
              </a:lnSpc>
              <a:spcBef>
                <a:spcPts val="500"/>
              </a:spcBef>
              <a:spcAft>
                <a:spcPts val="0"/>
              </a:spcAft>
              <a:buClr>
                <a:schemeClr val="accent6"/>
              </a:buClr>
              <a:buSzPts val="2400"/>
              <a:buFont typeface="Arial"/>
              <a:buNone/>
              <a:defRPr sz="2400" b="0" i="0" u="none" strike="noStrike" cap="none">
                <a:solidFill>
                  <a:schemeClr val="accent6"/>
                </a:solidFill>
                <a:latin typeface="Calibri"/>
                <a:ea typeface="Calibri"/>
                <a:cs typeface="Calibri"/>
                <a:sym typeface="Calibri"/>
              </a:defRPr>
            </a:lvl3pPr>
            <a:lvl4pPr marR="0" lvl="3" algn="l" rtl="0">
              <a:lnSpc>
                <a:spcPct val="90000"/>
              </a:lnSpc>
              <a:spcBef>
                <a:spcPts val="500"/>
              </a:spcBef>
              <a:spcAft>
                <a:spcPts val="0"/>
              </a:spcAft>
              <a:buClr>
                <a:schemeClr val="accent2"/>
              </a:buClr>
              <a:buSzPts val="2000"/>
              <a:buFont typeface="Arial"/>
              <a:buNone/>
              <a:defRPr sz="2000" b="0" i="0" u="none" strike="noStrike" cap="none">
                <a:solidFill>
                  <a:schemeClr val="accent2"/>
                </a:solidFill>
                <a:latin typeface="Calibri"/>
                <a:ea typeface="Calibri"/>
                <a:cs typeface="Calibri"/>
                <a:sym typeface="Calibri"/>
              </a:defRPr>
            </a:lvl4pPr>
            <a:lvl5pPr marR="0" lvl="4" algn="l" rtl="0">
              <a:lnSpc>
                <a:spcPct val="90000"/>
              </a:lnSpc>
              <a:spcBef>
                <a:spcPts val="500"/>
              </a:spcBef>
              <a:spcAft>
                <a:spcPts val="0"/>
              </a:spcAft>
              <a:buClr>
                <a:schemeClr val="accent1"/>
              </a:buClr>
              <a:buSzPts val="2000"/>
              <a:buFont typeface="Arial"/>
              <a:buNone/>
              <a:defRPr sz="2000" b="0" i="0" u="none" strike="noStrike" cap="none">
                <a:solidFill>
                  <a:schemeClr val="accent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body" idx="1"/>
          </p:nvPr>
        </p:nvSpPr>
        <p:spPr>
          <a:xfrm>
            <a:off x="657924" y="2057399"/>
            <a:ext cx="3947222" cy="418728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692522"/>
              </a:buClr>
              <a:buSzPts val="1600"/>
              <a:buNone/>
              <a:defRPr sz="1600" b="1">
                <a:solidFill>
                  <a:srgbClr val="692522"/>
                </a:solidFill>
              </a:defRPr>
            </a:lvl1pPr>
            <a:lvl2pPr marL="914400" lvl="1" indent="-228600" algn="l">
              <a:lnSpc>
                <a:spcPct val="90000"/>
              </a:lnSpc>
              <a:spcBef>
                <a:spcPts val="500"/>
              </a:spcBef>
              <a:spcAft>
                <a:spcPts val="0"/>
              </a:spcAft>
              <a:buClr>
                <a:schemeClr val="accent5"/>
              </a:buClr>
              <a:buSzPts val="1400"/>
              <a:buNone/>
              <a:defRPr sz="1400"/>
            </a:lvl2pPr>
            <a:lvl3pPr marL="1371600" lvl="2" indent="-228600" algn="l">
              <a:lnSpc>
                <a:spcPct val="90000"/>
              </a:lnSpc>
              <a:spcBef>
                <a:spcPts val="500"/>
              </a:spcBef>
              <a:spcAft>
                <a:spcPts val="0"/>
              </a:spcAft>
              <a:buClr>
                <a:schemeClr val="accent6"/>
              </a:buClr>
              <a:buSzPts val="1200"/>
              <a:buNone/>
              <a:defRPr sz="1200"/>
            </a:lvl3pPr>
            <a:lvl4pPr marL="1828800" lvl="3" indent="-228600" algn="l">
              <a:lnSpc>
                <a:spcPct val="90000"/>
              </a:lnSpc>
              <a:spcBef>
                <a:spcPts val="500"/>
              </a:spcBef>
              <a:spcAft>
                <a:spcPts val="0"/>
              </a:spcAft>
              <a:buClr>
                <a:schemeClr val="accent2"/>
              </a:buClr>
              <a:buSzPts val="1000"/>
              <a:buNone/>
              <a:defRPr sz="1000"/>
            </a:lvl4pPr>
            <a:lvl5pPr marL="2286000" lvl="4" indent="-228600" algn="l">
              <a:lnSpc>
                <a:spcPct val="90000"/>
              </a:lnSpc>
              <a:spcBef>
                <a:spcPts val="500"/>
              </a:spcBef>
              <a:spcAft>
                <a:spcPts val="0"/>
              </a:spcAft>
              <a:buClr>
                <a:schemeClr val="accen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10"/>
          <p:cNvSpPr txBox="1">
            <a:spLocks noGrp="1"/>
          </p:cNvSpPr>
          <p:nvPr>
            <p:ph type="dt" idx="10"/>
          </p:nvPr>
        </p:nvSpPr>
        <p:spPr>
          <a:xfrm>
            <a:off x="657923" y="6356350"/>
            <a:ext cx="12489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ftr" idx="11"/>
          </p:nvPr>
        </p:nvSpPr>
        <p:spPr>
          <a:xfrm>
            <a:off x="2074128" y="6356350"/>
            <a:ext cx="614432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8385719" y="6356349"/>
            <a:ext cx="15611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a:t>SLIDE </a:t>
            </a:r>
            <a:fld id="{00000000-1234-1234-1234-123412341234}" type="slidenum">
              <a:rPr lang="en-US"/>
              <a:t>‹#›</a:t>
            </a:fld>
            <a:endParaRPr/>
          </a:p>
        </p:txBody>
      </p:sp>
    </p:spTree>
    <p:extLst>
      <p:ext uri="{BB962C8B-B14F-4D97-AF65-F5344CB8AC3E}">
        <p14:creationId xmlns:p14="http://schemas.microsoft.com/office/powerpoint/2010/main" val="3436873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a:off x="657922" y="365125"/>
            <a:ext cx="9288966"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1"/>
          <p:cNvSpPr txBox="1">
            <a:spLocks noGrp="1"/>
          </p:cNvSpPr>
          <p:nvPr>
            <p:ph type="body" idx="1"/>
          </p:nvPr>
        </p:nvSpPr>
        <p:spPr>
          <a:xfrm rot="5400000">
            <a:off x="3126736" y="-643189"/>
            <a:ext cx="4351338" cy="928896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accent5"/>
              </a:buClr>
              <a:buSzPts val="1800"/>
              <a:buChar char="•"/>
              <a:defRPr/>
            </a:lvl2pPr>
            <a:lvl3pPr marL="1371600" lvl="2" indent="-342900" algn="l">
              <a:lnSpc>
                <a:spcPct val="90000"/>
              </a:lnSpc>
              <a:spcBef>
                <a:spcPts val="500"/>
              </a:spcBef>
              <a:spcAft>
                <a:spcPts val="0"/>
              </a:spcAft>
              <a:buClr>
                <a:schemeClr val="accent6"/>
              </a:buClr>
              <a:buSzPts val="18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1"/>
          <p:cNvSpPr txBox="1">
            <a:spLocks noGrp="1"/>
          </p:cNvSpPr>
          <p:nvPr>
            <p:ph type="dt" idx="10"/>
          </p:nvPr>
        </p:nvSpPr>
        <p:spPr>
          <a:xfrm>
            <a:off x="657923" y="6356350"/>
            <a:ext cx="12489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2074128" y="6356350"/>
            <a:ext cx="614432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8385719" y="6356349"/>
            <a:ext cx="15611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a:t>SLIDE </a:t>
            </a:r>
            <a:fld id="{00000000-1234-1234-1234-123412341234}" type="slidenum">
              <a:rPr lang="en-US"/>
              <a:t>‹#›</a:t>
            </a:fld>
            <a:endParaRPr/>
          </a:p>
        </p:txBody>
      </p:sp>
    </p:spTree>
    <p:extLst>
      <p:ext uri="{BB962C8B-B14F-4D97-AF65-F5344CB8AC3E}">
        <p14:creationId xmlns:p14="http://schemas.microsoft.com/office/powerpoint/2010/main" val="2453782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rot="5400000">
            <a:off x="5964876" y="2194951"/>
            <a:ext cx="5811838" cy="215218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2"/>
          <p:cNvSpPr txBox="1">
            <a:spLocks noGrp="1"/>
          </p:cNvSpPr>
          <p:nvPr>
            <p:ph type="body" idx="1"/>
          </p:nvPr>
        </p:nvSpPr>
        <p:spPr>
          <a:xfrm rot="5400000">
            <a:off x="1247912" y="-224863"/>
            <a:ext cx="5811838" cy="699181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accent5"/>
              </a:buClr>
              <a:buSzPts val="1800"/>
              <a:buChar char="•"/>
              <a:defRPr/>
            </a:lvl2pPr>
            <a:lvl3pPr marL="1371600" lvl="2" indent="-342900" algn="l">
              <a:lnSpc>
                <a:spcPct val="90000"/>
              </a:lnSpc>
              <a:spcBef>
                <a:spcPts val="500"/>
              </a:spcBef>
              <a:spcAft>
                <a:spcPts val="0"/>
              </a:spcAft>
              <a:buClr>
                <a:schemeClr val="accent6"/>
              </a:buClr>
              <a:buSzPts val="18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12"/>
          <p:cNvSpPr txBox="1">
            <a:spLocks noGrp="1"/>
          </p:cNvSpPr>
          <p:nvPr>
            <p:ph type="dt" idx="10"/>
          </p:nvPr>
        </p:nvSpPr>
        <p:spPr>
          <a:xfrm>
            <a:off x="657923" y="6356350"/>
            <a:ext cx="12489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2"/>
          <p:cNvSpPr txBox="1">
            <a:spLocks noGrp="1"/>
          </p:cNvSpPr>
          <p:nvPr>
            <p:ph type="ftr" idx="11"/>
          </p:nvPr>
        </p:nvSpPr>
        <p:spPr>
          <a:xfrm>
            <a:off x="2074128" y="6356350"/>
            <a:ext cx="614432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sldNum" idx="12"/>
          </p:nvPr>
        </p:nvSpPr>
        <p:spPr>
          <a:xfrm>
            <a:off x="8385719" y="6356349"/>
            <a:ext cx="15611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a:t>SLIDE </a:t>
            </a:r>
            <a:fld id="{00000000-1234-1234-1234-123412341234}" type="slidenum">
              <a:rPr lang="en-US"/>
              <a:t>‹#›</a:t>
            </a:fld>
            <a:endParaRPr/>
          </a:p>
        </p:txBody>
      </p:sp>
    </p:spTree>
    <p:extLst>
      <p:ext uri="{BB962C8B-B14F-4D97-AF65-F5344CB8AC3E}">
        <p14:creationId xmlns:p14="http://schemas.microsoft.com/office/powerpoint/2010/main" val="2210401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657922" y="365125"/>
            <a:ext cx="9288966"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22"/>
          <p:cNvSpPr txBox="1">
            <a:spLocks noGrp="1"/>
          </p:cNvSpPr>
          <p:nvPr>
            <p:ph type="body" idx="1"/>
          </p:nvPr>
        </p:nvSpPr>
        <p:spPr>
          <a:xfrm>
            <a:off x="657922" y="1825625"/>
            <a:ext cx="9288966"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accent5"/>
              </a:buClr>
              <a:buSzPts val="1800"/>
              <a:buChar char="•"/>
              <a:defRPr/>
            </a:lvl2pPr>
            <a:lvl3pPr marL="1371600" lvl="2" indent="-342900" algn="l">
              <a:lnSpc>
                <a:spcPct val="90000"/>
              </a:lnSpc>
              <a:spcBef>
                <a:spcPts val="500"/>
              </a:spcBef>
              <a:spcAft>
                <a:spcPts val="0"/>
              </a:spcAft>
              <a:buClr>
                <a:schemeClr val="accent6"/>
              </a:buClr>
              <a:buSzPts val="18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22"/>
          <p:cNvSpPr txBox="1">
            <a:spLocks noGrp="1"/>
          </p:cNvSpPr>
          <p:nvPr>
            <p:ph type="dt" idx="10"/>
          </p:nvPr>
        </p:nvSpPr>
        <p:spPr>
          <a:xfrm>
            <a:off x="657923" y="6356350"/>
            <a:ext cx="12489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22"/>
          <p:cNvSpPr txBox="1">
            <a:spLocks noGrp="1"/>
          </p:cNvSpPr>
          <p:nvPr>
            <p:ph type="ftr" idx="11"/>
          </p:nvPr>
        </p:nvSpPr>
        <p:spPr>
          <a:xfrm>
            <a:off x="2074128" y="6356350"/>
            <a:ext cx="614432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2"/>
          <p:cNvSpPr txBox="1">
            <a:spLocks noGrp="1"/>
          </p:cNvSpPr>
          <p:nvPr>
            <p:ph type="sldNum" idx="12"/>
          </p:nvPr>
        </p:nvSpPr>
        <p:spPr>
          <a:xfrm>
            <a:off x="8385719" y="6356349"/>
            <a:ext cx="15611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a:t>SLIDE </a:t>
            </a:r>
            <a:fld id="{00000000-1234-1234-1234-123412341234}" type="slidenum">
              <a:rPr lang="en-US"/>
              <a:t>‹#›</a:t>
            </a:fld>
            <a:endParaRPr/>
          </a:p>
        </p:txBody>
      </p:sp>
    </p:spTree>
    <p:extLst>
      <p:ext uri="{BB962C8B-B14F-4D97-AF65-F5344CB8AC3E}">
        <p14:creationId xmlns:p14="http://schemas.microsoft.com/office/powerpoint/2010/main" val="3809577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a:off x="657923" y="365125"/>
            <a:ext cx="9288965"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24"/>
          <p:cNvSpPr txBox="1">
            <a:spLocks noGrp="1"/>
          </p:cNvSpPr>
          <p:nvPr>
            <p:ph type="body" idx="1"/>
          </p:nvPr>
        </p:nvSpPr>
        <p:spPr>
          <a:xfrm>
            <a:off x="657923" y="1681163"/>
            <a:ext cx="457200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692522"/>
              </a:buClr>
              <a:buSzPts val="2400"/>
              <a:buNone/>
              <a:defRPr sz="2400" b="1">
                <a:solidFill>
                  <a:srgbClr val="692522"/>
                </a:solidFill>
              </a:defRPr>
            </a:lvl1pPr>
            <a:lvl2pPr marL="914400" lvl="1" indent="-228600" algn="l">
              <a:lnSpc>
                <a:spcPct val="90000"/>
              </a:lnSpc>
              <a:spcBef>
                <a:spcPts val="500"/>
              </a:spcBef>
              <a:spcAft>
                <a:spcPts val="0"/>
              </a:spcAft>
              <a:buClr>
                <a:schemeClr val="accent5"/>
              </a:buClr>
              <a:buSzPts val="2000"/>
              <a:buNone/>
              <a:defRPr sz="2000" b="1"/>
            </a:lvl2pPr>
            <a:lvl3pPr marL="1371600" lvl="2" indent="-228600" algn="l">
              <a:lnSpc>
                <a:spcPct val="90000"/>
              </a:lnSpc>
              <a:spcBef>
                <a:spcPts val="500"/>
              </a:spcBef>
              <a:spcAft>
                <a:spcPts val="0"/>
              </a:spcAft>
              <a:buClr>
                <a:schemeClr val="accent6"/>
              </a:buClr>
              <a:buSzPts val="1800"/>
              <a:buNone/>
              <a:defRPr sz="1800" b="1"/>
            </a:lvl3pPr>
            <a:lvl4pPr marL="1828800" lvl="3" indent="-228600" algn="l">
              <a:lnSpc>
                <a:spcPct val="90000"/>
              </a:lnSpc>
              <a:spcBef>
                <a:spcPts val="500"/>
              </a:spcBef>
              <a:spcAft>
                <a:spcPts val="0"/>
              </a:spcAft>
              <a:buClr>
                <a:schemeClr val="accent2"/>
              </a:buClr>
              <a:buSzPts val="1600"/>
              <a:buNone/>
              <a:defRPr sz="1600" b="1"/>
            </a:lvl4pPr>
            <a:lvl5pPr marL="2286000" lvl="4" indent="-228600" algn="l">
              <a:lnSpc>
                <a:spcPct val="90000"/>
              </a:lnSpc>
              <a:spcBef>
                <a:spcPts val="500"/>
              </a:spcBef>
              <a:spcAft>
                <a:spcPts val="0"/>
              </a:spcAft>
              <a:buClr>
                <a:schemeClr val="accen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0" name="Google Shape;160;p24"/>
          <p:cNvSpPr txBox="1">
            <a:spLocks noGrp="1"/>
          </p:cNvSpPr>
          <p:nvPr>
            <p:ph type="body" idx="2"/>
          </p:nvPr>
        </p:nvSpPr>
        <p:spPr>
          <a:xfrm>
            <a:off x="657923" y="2505075"/>
            <a:ext cx="457200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accent5"/>
              </a:buClr>
              <a:buSzPts val="1800"/>
              <a:buChar char="•"/>
              <a:defRPr/>
            </a:lvl2pPr>
            <a:lvl3pPr marL="1371600" lvl="2" indent="-342900" algn="l">
              <a:lnSpc>
                <a:spcPct val="90000"/>
              </a:lnSpc>
              <a:spcBef>
                <a:spcPts val="500"/>
              </a:spcBef>
              <a:spcAft>
                <a:spcPts val="0"/>
              </a:spcAft>
              <a:buClr>
                <a:schemeClr val="accent6"/>
              </a:buClr>
              <a:buSzPts val="18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24"/>
          <p:cNvSpPr txBox="1">
            <a:spLocks noGrp="1"/>
          </p:cNvSpPr>
          <p:nvPr>
            <p:ph type="body" idx="3"/>
          </p:nvPr>
        </p:nvSpPr>
        <p:spPr>
          <a:xfrm>
            <a:off x="5374888" y="1681163"/>
            <a:ext cx="457200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692522"/>
              </a:buClr>
              <a:buSzPts val="2400"/>
              <a:buNone/>
              <a:defRPr sz="2400" b="1">
                <a:solidFill>
                  <a:srgbClr val="692522"/>
                </a:solidFill>
              </a:defRPr>
            </a:lvl1pPr>
            <a:lvl2pPr marL="914400" lvl="1" indent="-228600" algn="l">
              <a:lnSpc>
                <a:spcPct val="90000"/>
              </a:lnSpc>
              <a:spcBef>
                <a:spcPts val="500"/>
              </a:spcBef>
              <a:spcAft>
                <a:spcPts val="0"/>
              </a:spcAft>
              <a:buClr>
                <a:schemeClr val="accent5"/>
              </a:buClr>
              <a:buSzPts val="2000"/>
              <a:buNone/>
              <a:defRPr sz="2000" b="1"/>
            </a:lvl2pPr>
            <a:lvl3pPr marL="1371600" lvl="2" indent="-228600" algn="l">
              <a:lnSpc>
                <a:spcPct val="90000"/>
              </a:lnSpc>
              <a:spcBef>
                <a:spcPts val="500"/>
              </a:spcBef>
              <a:spcAft>
                <a:spcPts val="0"/>
              </a:spcAft>
              <a:buClr>
                <a:schemeClr val="accent6"/>
              </a:buClr>
              <a:buSzPts val="1800"/>
              <a:buNone/>
              <a:defRPr sz="1800" b="1"/>
            </a:lvl3pPr>
            <a:lvl4pPr marL="1828800" lvl="3" indent="-228600" algn="l">
              <a:lnSpc>
                <a:spcPct val="90000"/>
              </a:lnSpc>
              <a:spcBef>
                <a:spcPts val="500"/>
              </a:spcBef>
              <a:spcAft>
                <a:spcPts val="0"/>
              </a:spcAft>
              <a:buClr>
                <a:schemeClr val="accent2"/>
              </a:buClr>
              <a:buSzPts val="1600"/>
              <a:buNone/>
              <a:defRPr sz="1600" b="1"/>
            </a:lvl4pPr>
            <a:lvl5pPr marL="2286000" lvl="4" indent="-228600" algn="l">
              <a:lnSpc>
                <a:spcPct val="90000"/>
              </a:lnSpc>
              <a:spcBef>
                <a:spcPts val="500"/>
              </a:spcBef>
              <a:spcAft>
                <a:spcPts val="0"/>
              </a:spcAft>
              <a:buClr>
                <a:schemeClr val="accen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2" name="Google Shape;162;p24"/>
          <p:cNvSpPr txBox="1">
            <a:spLocks noGrp="1"/>
          </p:cNvSpPr>
          <p:nvPr>
            <p:ph type="body" idx="4"/>
          </p:nvPr>
        </p:nvSpPr>
        <p:spPr>
          <a:xfrm>
            <a:off x="5374888" y="2505075"/>
            <a:ext cx="457200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accent5"/>
              </a:buClr>
              <a:buSzPts val="1800"/>
              <a:buChar char="•"/>
              <a:defRPr/>
            </a:lvl2pPr>
            <a:lvl3pPr marL="1371600" lvl="2" indent="-342900" algn="l">
              <a:lnSpc>
                <a:spcPct val="90000"/>
              </a:lnSpc>
              <a:spcBef>
                <a:spcPts val="500"/>
              </a:spcBef>
              <a:spcAft>
                <a:spcPts val="0"/>
              </a:spcAft>
              <a:buClr>
                <a:schemeClr val="accent6"/>
              </a:buClr>
              <a:buSzPts val="18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24"/>
          <p:cNvSpPr txBox="1">
            <a:spLocks noGrp="1"/>
          </p:cNvSpPr>
          <p:nvPr>
            <p:ph type="dt" idx="10"/>
          </p:nvPr>
        </p:nvSpPr>
        <p:spPr>
          <a:xfrm>
            <a:off x="657923" y="6356350"/>
            <a:ext cx="12489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24"/>
          <p:cNvSpPr txBox="1">
            <a:spLocks noGrp="1"/>
          </p:cNvSpPr>
          <p:nvPr>
            <p:ph type="ftr" idx="11"/>
          </p:nvPr>
        </p:nvSpPr>
        <p:spPr>
          <a:xfrm>
            <a:off x="2074128" y="6356350"/>
            <a:ext cx="614432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24"/>
          <p:cNvSpPr txBox="1">
            <a:spLocks noGrp="1"/>
          </p:cNvSpPr>
          <p:nvPr>
            <p:ph type="sldNum" idx="12"/>
          </p:nvPr>
        </p:nvSpPr>
        <p:spPr>
          <a:xfrm>
            <a:off x="8385719" y="6356349"/>
            <a:ext cx="15611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a:t>SLIDE </a:t>
            </a:r>
            <a:fld id="{00000000-1234-1234-1234-123412341234}" type="slidenum">
              <a:rPr lang="en-US"/>
              <a:t>‹#›</a:t>
            </a:fld>
            <a:endParaRPr/>
          </a:p>
        </p:txBody>
      </p:sp>
    </p:spTree>
    <p:extLst>
      <p:ext uri="{BB962C8B-B14F-4D97-AF65-F5344CB8AC3E}">
        <p14:creationId xmlns:p14="http://schemas.microsoft.com/office/powerpoint/2010/main" val="1857747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66"/>
        <p:cNvGrpSpPr/>
        <p:nvPr/>
      </p:nvGrpSpPr>
      <p:grpSpPr>
        <a:xfrm>
          <a:off x="0" y="0"/>
          <a:ext cx="0" cy="0"/>
          <a:chOff x="0" y="0"/>
          <a:chExt cx="0" cy="0"/>
        </a:xfrm>
      </p:grpSpPr>
      <p:sp>
        <p:nvSpPr>
          <p:cNvPr id="167" name="Google Shape;167;p25"/>
          <p:cNvSpPr txBox="1">
            <a:spLocks noGrp="1"/>
          </p:cNvSpPr>
          <p:nvPr>
            <p:ph type="title"/>
          </p:nvPr>
        </p:nvSpPr>
        <p:spPr>
          <a:xfrm>
            <a:off x="657922" y="365125"/>
            <a:ext cx="9288966"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25"/>
          <p:cNvSpPr txBox="1">
            <a:spLocks noGrp="1"/>
          </p:cNvSpPr>
          <p:nvPr>
            <p:ph type="dt" idx="10"/>
          </p:nvPr>
        </p:nvSpPr>
        <p:spPr>
          <a:xfrm>
            <a:off x="657923" y="6356350"/>
            <a:ext cx="12489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25"/>
          <p:cNvSpPr txBox="1">
            <a:spLocks noGrp="1"/>
          </p:cNvSpPr>
          <p:nvPr>
            <p:ph type="ftr" idx="11"/>
          </p:nvPr>
        </p:nvSpPr>
        <p:spPr>
          <a:xfrm>
            <a:off x="2074128" y="6356350"/>
            <a:ext cx="614432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25"/>
          <p:cNvSpPr txBox="1">
            <a:spLocks noGrp="1"/>
          </p:cNvSpPr>
          <p:nvPr>
            <p:ph type="sldNum" idx="12"/>
          </p:nvPr>
        </p:nvSpPr>
        <p:spPr>
          <a:xfrm>
            <a:off x="8385719" y="6356349"/>
            <a:ext cx="15611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a:t>SLIDE </a:t>
            </a:r>
            <a:fld id="{00000000-1234-1234-1234-123412341234}" type="slidenum">
              <a:rPr lang="en-US"/>
              <a:t>‹#›</a:t>
            </a:fld>
            <a:endParaRPr/>
          </a:p>
        </p:txBody>
      </p:sp>
    </p:spTree>
    <p:extLst>
      <p:ext uri="{BB962C8B-B14F-4D97-AF65-F5344CB8AC3E}">
        <p14:creationId xmlns:p14="http://schemas.microsoft.com/office/powerpoint/2010/main" val="2245179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26"/>
          <p:cNvSpPr txBox="1">
            <a:spLocks noGrp="1"/>
          </p:cNvSpPr>
          <p:nvPr>
            <p:ph type="dt" idx="10"/>
          </p:nvPr>
        </p:nvSpPr>
        <p:spPr>
          <a:xfrm>
            <a:off x="657923" y="6356350"/>
            <a:ext cx="12489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26"/>
          <p:cNvSpPr txBox="1">
            <a:spLocks noGrp="1"/>
          </p:cNvSpPr>
          <p:nvPr>
            <p:ph type="ftr" idx="11"/>
          </p:nvPr>
        </p:nvSpPr>
        <p:spPr>
          <a:xfrm>
            <a:off x="2074128" y="6356350"/>
            <a:ext cx="614432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26"/>
          <p:cNvSpPr txBox="1">
            <a:spLocks noGrp="1"/>
          </p:cNvSpPr>
          <p:nvPr>
            <p:ph type="sldNum" idx="12"/>
          </p:nvPr>
        </p:nvSpPr>
        <p:spPr>
          <a:xfrm>
            <a:off x="8385719" y="6356349"/>
            <a:ext cx="15611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a:t>SLIDE </a:t>
            </a:r>
            <a:fld id="{00000000-1234-1234-1234-123412341234}" type="slidenum">
              <a:rPr lang="en-US"/>
              <a:t>‹#›</a:t>
            </a:fld>
            <a:endParaRPr/>
          </a:p>
        </p:txBody>
      </p:sp>
    </p:spTree>
    <p:extLst>
      <p:ext uri="{BB962C8B-B14F-4D97-AF65-F5344CB8AC3E}">
        <p14:creationId xmlns:p14="http://schemas.microsoft.com/office/powerpoint/2010/main" val="2226758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75"/>
        <p:cNvGrpSpPr/>
        <p:nvPr/>
      </p:nvGrpSpPr>
      <p:grpSpPr>
        <a:xfrm>
          <a:off x="0" y="0"/>
          <a:ext cx="0" cy="0"/>
          <a:chOff x="0" y="0"/>
          <a:chExt cx="0" cy="0"/>
        </a:xfrm>
      </p:grpSpPr>
      <p:sp>
        <p:nvSpPr>
          <p:cNvPr id="176" name="Google Shape;176;p27"/>
          <p:cNvSpPr txBox="1">
            <a:spLocks noGrp="1"/>
          </p:cNvSpPr>
          <p:nvPr>
            <p:ph type="title"/>
          </p:nvPr>
        </p:nvSpPr>
        <p:spPr>
          <a:xfrm>
            <a:off x="657923" y="537721"/>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2"/>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7" name="Google Shape;177;p27"/>
          <p:cNvSpPr txBox="1">
            <a:spLocks noGrp="1"/>
          </p:cNvSpPr>
          <p:nvPr>
            <p:ph type="body" idx="1"/>
          </p:nvPr>
        </p:nvSpPr>
        <p:spPr>
          <a:xfrm>
            <a:off x="4761571" y="987425"/>
            <a:ext cx="5185317" cy="527956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accent5"/>
              </a:buClr>
              <a:buSzPts val="2800"/>
              <a:buChar char="•"/>
              <a:defRPr sz="2800"/>
            </a:lvl2pPr>
            <a:lvl3pPr marL="1371600" lvl="2" indent="-381000" algn="l">
              <a:lnSpc>
                <a:spcPct val="90000"/>
              </a:lnSpc>
              <a:spcBef>
                <a:spcPts val="500"/>
              </a:spcBef>
              <a:spcAft>
                <a:spcPts val="0"/>
              </a:spcAft>
              <a:buClr>
                <a:schemeClr val="accent6"/>
              </a:buClr>
              <a:buSzPts val="2400"/>
              <a:buChar char="•"/>
              <a:defRPr sz="2400"/>
            </a:lvl3pPr>
            <a:lvl4pPr marL="1828800" lvl="3" indent="-355600" algn="l">
              <a:lnSpc>
                <a:spcPct val="90000"/>
              </a:lnSpc>
              <a:spcBef>
                <a:spcPts val="500"/>
              </a:spcBef>
              <a:spcAft>
                <a:spcPts val="0"/>
              </a:spcAft>
              <a:buClr>
                <a:schemeClr val="accent2"/>
              </a:buClr>
              <a:buSzPts val="2000"/>
              <a:buChar char="•"/>
              <a:defRPr sz="2000"/>
            </a:lvl4pPr>
            <a:lvl5pPr marL="2286000" lvl="4" indent="-355600" algn="l">
              <a:lnSpc>
                <a:spcPct val="90000"/>
              </a:lnSpc>
              <a:spcBef>
                <a:spcPts val="500"/>
              </a:spcBef>
              <a:spcAft>
                <a:spcPts val="0"/>
              </a:spcAft>
              <a:buClr>
                <a:schemeClr val="accent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78" name="Google Shape;178;p27"/>
          <p:cNvSpPr txBox="1">
            <a:spLocks noGrp="1"/>
          </p:cNvSpPr>
          <p:nvPr>
            <p:ph type="body" idx="2"/>
          </p:nvPr>
        </p:nvSpPr>
        <p:spPr>
          <a:xfrm>
            <a:off x="657923" y="2137921"/>
            <a:ext cx="3932237" cy="412906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692522"/>
              </a:buClr>
              <a:buSzPts val="1600"/>
              <a:buNone/>
              <a:defRPr sz="1600" b="1">
                <a:solidFill>
                  <a:srgbClr val="692522"/>
                </a:solidFill>
              </a:defRPr>
            </a:lvl1pPr>
            <a:lvl2pPr marL="914400" lvl="1" indent="-228600" algn="l">
              <a:lnSpc>
                <a:spcPct val="90000"/>
              </a:lnSpc>
              <a:spcBef>
                <a:spcPts val="500"/>
              </a:spcBef>
              <a:spcAft>
                <a:spcPts val="0"/>
              </a:spcAft>
              <a:buClr>
                <a:schemeClr val="accent5"/>
              </a:buClr>
              <a:buSzPts val="1400"/>
              <a:buNone/>
              <a:defRPr sz="1400"/>
            </a:lvl2pPr>
            <a:lvl3pPr marL="1371600" lvl="2" indent="-228600" algn="l">
              <a:lnSpc>
                <a:spcPct val="90000"/>
              </a:lnSpc>
              <a:spcBef>
                <a:spcPts val="500"/>
              </a:spcBef>
              <a:spcAft>
                <a:spcPts val="0"/>
              </a:spcAft>
              <a:buClr>
                <a:schemeClr val="accent6"/>
              </a:buClr>
              <a:buSzPts val="1200"/>
              <a:buNone/>
              <a:defRPr sz="1200"/>
            </a:lvl3pPr>
            <a:lvl4pPr marL="1828800" lvl="3" indent="-228600" algn="l">
              <a:lnSpc>
                <a:spcPct val="90000"/>
              </a:lnSpc>
              <a:spcBef>
                <a:spcPts val="500"/>
              </a:spcBef>
              <a:spcAft>
                <a:spcPts val="0"/>
              </a:spcAft>
              <a:buClr>
                <a:schemeClr val="accent2"/>
              </a:buClr>
              <a:buSzPts val="1000"/>
              <a:buNone/>
              <a:defRPr sz="1000"/>
            </a:lvl4pPr>
            <a:lvl5pPr marL="2286000" lvl="4" indent="-228600" algn="l">
              <a:lnSpc>
                <a:spcPct val="90000"/>
              </a:lnSpc>
              <a:spcBef>
                <a:spcPts val="500"/>
              </a:spcBef>
              <a:spcAft>
                <a:spcPts val="0"/>
              </a:spcAft>
              <a:buClr>
                <a:schemeClr val="accen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79" name="Google Shape;179;p27"/>
          <p:cNvSpPr txBox="1">
            <a:spLocks noGrp="1"/>
          </p:cNvSpPr>
          <p:nvPr>
            <p:ph type="dt" idx="10"/>
          </p:nvPr>
        </p:nvSpPr>
        <p:spPr>
          <a:xfrm>
            <a:off x="657923" y="6356350"/>
            <a:ext cx="141620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27"/>
          <p:cNvSpPr txBox="1">
            <a:spLocks noGrp="1"/>
          </p:cNvSpPr>
          <p:nvPr>
            <p:ph type="ftr" idx="11"/>
          </p:nvPr>
        </p:nvSpPr>
        <p:spPr>
          <a:xfrm>
            <a:off x="2074128" y="6356350"/>
            <a:ext cx="614432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27"/>
          <p:cNvSpPr txBox="1">
            <a:spLocks noGrp="1"/>
          </p:cNvSpPr>
          <p:nvPr>
            <p:ph type="sldNum" idx="12"/>
          </p:nvPr>
        </p:nvSpPr>
        <p:spPr>
          <a:xfrm>
            <a:off x="8385719" y="6356349"/>
            <a:ext cx="15611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a:t>SLIDE </a:t>
            </a:r>
            <a:fld id="{00000000-1234-1234-1234-123412341234}" type="slidenum">
              <a:rPr lang="en-US"/>
              <a:t>‹#›</a:t>
            </a:fld>
            <a:endParaRPr/>
          </a:p>
        </p:txBody>
      </p:sp>
    </p:spTree>
    <p:extLst>
      <p:ext uri="{BB962C8B-B14F-4D97-AF65-F5344CB8AC3E}">
        <p14:creationId xmlns:p14="http://schemas.microsoft.com/office/powerpoint/2010/main" val="3933377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82"/>
        <p:cNvGrpSpPr/>
        <p:nvPr/>
      </p:nvGrpSpPr>
      <p:grpSpPr>
        <a:xfrm>
          <a:off x="0" y="0"/>
          <a:ext cx="0" cy="0"/>
          <a:chOff x="0" y="0"/>
          <a:chExt cx="0" cy="0"/>
        </a:xfrm>
      </p:grpSpPr>
      <p:sp>
        <p:nvSpPr>
          <p:cNvPr id="183" name="Google Shape;183;p28"/>
          <p:cNvSpPr txBox="1">
            <a:spLocks noGrp="1"/>
          </p:cNvSpPr>
          <p:nvPr>
            <p:ph type="title"/>
          </p:nvPr>
        </p:nvSpPr>
        <p:spPr>
          <a:xfrm>
            <a:off x="657924" y="457200"/>
            <a:ext cx="3947222"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2"/>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p28"/>
          <p:cNvSpPr>
            <a:spLocks noGrp="1"/>
          </p:cNvSpPr>
          <p:nvPr>
            <p:ph type="pic" idx="2"/>
          </p:nvPr>
        </p:nvSpPr>
        <p:spPr>
          <a:xfrm>
            <a:off x="4772722" y="987425"/>
            <a:ext cx="5174166" cy="525725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accent5"/>
              </a:buClr>
              <a:buSzPts val="2800"/>
              <a:buFont typeface="Arial"/>
              <a:buNone/>
              <a:defRPr sz="2800" b="0" i="0" u="none" strike="noStrike" cap="none">
                <a:solidFill>
                  <a:schemeClr val="accent5"/>
                </a:solidFill>
                <a:latin typeface="Calibri"/>
                <a:ea typeface="Calibri"/>
                <a:cs typeface="Calibri"/>
                <a:sym typeface="Calibri"/>
              </a:defRPr>
            </a:lvl2pPr>
            <a:lvl3pPr marR="0" lvl="2" algn="l" rtl="0">
              <a:lnSpc>
                <a:spcPct val="90000"/>
              </a:lnSpc>
              <a:spcBef>
                <a:spcPts val="500"/>
              </a:spcBef>
              <a:spcAft>
                <a:spcPts val="0"/>
              </a:spcAft>
              <a:buClr>
                <a:schemeClr val="accent6"/>
              </a:buClr>
              <a:buSzPts val="2400"/>
              <a:buFont typeface="Arial"/>
              <a:buNone/>
              <a:defRPr sz="2400" b="0" i="0" u="none" strike="noStrike" cap="none">
                <a:solidFill>
                  <a:schemeClr val="accent6"/>
                </a:solidFill>
                <a:latin typeface="Calibri"/>
                <a:ea typeface="Calibri"/>
                <a:cs typeface="Calibri"/>
                <a:sym typeface="Calibri"/>
              </a:defRPr>
            </a:lvl3pPr>
            <a:lvl4pPr marR="0" lvl="3" algn="l" rtl="0">
              <a:lnSpc>
                <a:spcPct val="90000"/>
              </a:lnSpc>
              <a:spcBef>
                <a:spcPts val="500"/>
              </a:spcBef>
              <a:spcAft>
                <a:spcPts val="0"/>
              </a:spcAft>
              <a:buClr>
                <a:schemeClr val="accent2"/>
              </a:buClr>
              <a:buSzPts val="2000"/>
              <a:buFont typeface="Arial"/>
              <a:buNone/>
              <a:defRPr sz="2000" b="0" i="0" u="none" strike="noStrike" cap="none">
                <a:solidFill>
                  <a:schemeClr val="accent2"/>
                </a:solidFill>
                <a:latin typeface="Calibri"/>
                <a:ea typeface="Calibri"/>
                <a:cs typeface="Calibri"/>
                <a:sym typeface="Calibri"/>
              </a:defRPr>
            </a:lvl4pPr>
            <a:lvl5pPr marR="0" lvl="4" algn="l" rtl="0">
              <a:lnSpc>
                <a:spcPct val="90000"/>
              </a:lnSpc>
              <a:spcBef>
                <a:spcPts val="500"/>
              </a:spcBef>
              <a:spcAft>
                <a:spcPts val="0"/>
              </a:spcAft>
              <a:buClr>
                <a:schemeClr val="accent1"/>
              </a:buClr>
              <a:buSzPts val="2000"/>
              <a:buFont typeface="Arial"/>
              <a:buNone/>
              <a:defRPr sz="2000" b="0" i="0" u="none" strike="noStrike" cap="none">
                <a:solidFill>
                  <a:schemeClr val="accent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85" name="Google Shape;185;p28"/>
          <p:cNvSpPr txBox="1">
            <a:spLocks noGrp="1"/>
          </p:cNvSpPr>
          <p:nvPr>
            <p:ph type="body" idx="1"/>
          </p:nvPr>
        </p:nvSpPr>
        <p:spPr>
          <a:xfrm>
            <a:off x="657924" y="2057399"/>
            <a:ext cx="3947222" cy="418728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692522"/>
              </a:buClr>
              <a:buSzPts val="1600"/>
              <a:buNone/>
              <a:defRPr sz="1600" b="1">
                <a:solidFill>
                  <a:srgbClr val="692522"/>
                </a:solidFill>
              </a:defRPr>
            </a:lvl1pPr>
            <a:lvl2pPr marL="914400" lvl="1" indent="-228600" algn="l">
              <a:lnSpc>
                <a:spcPct val="90000"/>
              </a:lnSpc>
              <a:spcBef>
                <a:spcPts val="500"/>
              </a:spcBef>
              <a:spcAft>
                <a:spcPts val="0"/>
              </a:spcAft>
              <a:buClr>
                <a:schemeClr val="accent5"/>
              </a:buClr>
              <a:buSzPts val="1400"/>
              <a:buNone/>
              <a:defRPr sz="1400"/>
            </a:lvl2pPr>
            <a:lvl3pPr marL="1371600" lvl="2" indent="-228600" algn="l">
              <a:lnSpc>
                <a:spcPct val="90000"/>
              </a:lnSpc>
              <a:spcBef>
                <a:spcPts val="500"/>
              </a:spcBef>
              <a:spcAft>
                <a:spcPts val="0"/>
              </a:spcAft>
              <a:buClr>
                <a:schemeClr val="accent6"/>
              </a:buClr>
              <a:buSzPts val="1200"/>
              <a:buNone/>
              <a:defRPr sz="1200"/>
            </a:lvl3pPr>
            <a:lvl4pPr marL="1828800" lvl="3" indent="-228600" algn="l">
              <a:lnSpc>
                <a:spcPct val="90000"/>
              </a:lnSpc>
              <a:spcBef>
                <a:spcPts val="500"/>
              </a:spcBef>
              <a:spcAft>
                <a:spcPts val="0"/>
              </a:spcAft>
              <a:buClr>
                <a:schemeClr val="accent2"/>
              </a:buClr>
              <a:buSzPts val="1000"/>
              <a:buNone/>
              <a:defRPr sz="1000"/>
            </a:lvl4pPr>
            <a:lvl5pPr marL="2286000" lvl="4" indent="-228600" algn="l">
              <a:lnSpc>
                <a:spcPct val="90000"/>
              </a:lnSpc>
              <a:spcBef>
                <a:spcPts val="500"/>
              </a:spcBef>
              <a:spcAft>
                <a:spcPts val="0"/>
              </a:spcAft>
              <a:buClr>
                <a:schemeClr val="accen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6" name="Google Shape;186;p28"/>
          <p:cNvSpPr txBox="1">
            <a:spLocks noGrp="1"/>
          </p:cNvSpPr>
          <p:nvPr>
            <p:ph type="dt" idx="10"/>
          </p:nvPr>
        </p:nvSpPr>
        <p:spPr>
          <a:xfrm>
            <a:off x="657923" y="6356350"/>
            <a:ext cx="12489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28"/>
          <p:cNvSpPr txBox="1">
            <a:spLocks noGrp="1"/>
          </p:cNvSpPr>
          <p:nvPr>
            <p:ph type="ftr" idx="11"/>
          </p:nvPr>
        </p:nvSpPr>
        <p:spPr>
          <a:xfrm>
            <a:off x="2074128" y="6356350"/>
            <a:ext cx="614432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28"/>
          <p:cNvSpPr txBox="1">
            <a:spLocks noGrp="1"/>
          </p:cNvSpPr>
          <p:nvPr>
            <p:ph type="sldNum" idx="12"/>
          </p:nvPr>
        </p:nvSpPr>
        <p:spPr>
          <a:xfrm>
            <a:off x="8385719" y="6356349"/>
            <a:ext cx="15611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a:t>SLIDE </a:t>
            </a:r>
            <a:fld id="{00000000-1234-1234-1234-123412341234}" type="slidenum">
              <a:rPr lang="en-US"/>
              <a:t>‹#›</a:t>
            </a:fld>
            <a:endParaRPr/>
          </a:p>
        </p:txBody>
      </p:sp>
    </p:spTree>
    <p:extLst>
      <p:ext uri="{BB962C8B-B14F-4D97-AF65-F5344CB8AC3E}">
        <p14:creationId xmlns:p14="http://schemas.microsoft.com/office/powerpoint/2010/main" val="797955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89"/>
        <p:cNvGrpSpPr/>
        <p:nvPr/>
      </p:nvGrpSpPr>
      <p:grpSpPr>
        <a:xfrm>
          <a:off x="0" y="0"/>
          <a:ext cx="0" cy="0"/>
          <a:chOff x="0" y="0"/>
          <a:chExt cx="0" cy="0"/>
        </a:xfrm>
      </p:grpSpPr>
      <p:sp>
        <p:nvSpPr>
          <p:cNvPr id="190" name="Google Shape;190;p29"/>
          <p:cNvSpPr txBox="1">
            <a:spLocks noGrp="1"/>
          </p:cNvSpPr>
          <p:nvPr>
            <p:ph type="title"/>
          </p:nvPr>
        </p:nvSpPr>
        <p:spPr>
          <a:xfrm>
            <a:off x="657922" y="365125"/>
            <a:ext cx="9288966"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 name="Google Shape;191;p29"/>
          <p:cNvSpPr txBox="1">
            <a:spLocks noGrp="1"/>
          </p:cNvSpPr>
          <p:nvPr>
            <p:ph type="body" idx="1"/>
          </p:nvPr>
        </p:nvSpPr>
        <p:spPr>
          <a:xfrm rot="5400000">
            <a:off x="3126736" y="-643189"/>
            <a:ext cx="4351338" cy="928896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accent5"/>
              </a:buClr>
              <a:buSzPts val="1800"/>
              <a:buChar char="•"/>
              <a:defRPr/>
            </a:lvl2pPr>
            <a:lvl3pPr marL="1371600" lvl="2" indent="-342900" algn="l">
              <a:lnSpc>
                <a:spcPct val="90000"/>
              </a:lnSpc>
              <a:spcBef>
                <a:spcPts val="500"/>
              </a:spcBef>
              <a:spcAft>
                <a:spcPts val="0"/>
              </a:spcAft>
              <a:buClr>
                <a:schemeClr val="accent6"/>
              </a:buClr>
              <a:buSzPts val="18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29"/>
          <p:cNvSpPr txBox="1">
            <a:spLocks noGrp="1"/>
          </p:cNvSpPr>
          <p:nvPr>
            <p:ph type="dt" idx="10"/>
          </p:nvPr>
        </p:nvSpPr>
        <p:spPr>
          <a:xfrm>
            <a:off x="657923" y="6356350"/>
            <a:ext cx="12489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29"/>
          <p:cNvSpPr txBox="1">
            <a:spLocks noGrp="1"/>
          </p:cNvSpPr>
          <p:nvPr>
            <p:ph type="ftr" idx="11"/>
          </p:nvPr>
        </p:nvSpPr>
        <p:spPr>
          <a:xfrm>
            <a:off x="2074128" y="6356350"/>
            <a:ext cx="614432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29"/>
          <p:cNvSpPr txBox="1">
            <a:spLocks noGrp="1"/>
          </p:cNvSpPr>
          <p:nvPr>
            <p:ph type="sldNum" idx="12"/>
          </p:nvPr>
        </p:nvSpPr>
        <p:spPr>
          <a:xfrm>
            <a:off x="8385719" y="6356349"/>
            <a:ext cx="15611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a:t>SLIDE </a:t>
            </a:r>
            <a:fld id="{00000000-1234-1234-1234-123412341234}" type="slidenum">
              <a:rPr lang="en-US"/>
              <a:t>‹#›</a:t>
            </a:fld>
            <a:endParaRPr/>
          </a:p>
        </p:txBody>
      </p:sp>
    </p:spTree>
    <p:extLst>
      <p:ext uri="{BB962C8B-B14F-4D97-AF65-F5344CB8AC3E}">
        <p14:creationId xmlns:p14="http://schemas.microsoft.com/office/powerpoint/2010/main" val="749173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95"/>
        <p:cNvGrpSpPr/>
        <p:nvPr/>
      </p:nvGrpSpPr>
      <p:grpSpPr>
        <a:xfrm>
          <a:off x="0" y="0"/>
          <a:ext cx="0" cy="0"/>
          <a:chOff x="0" y="0"/>
          <a:chExt cx="0" cy="0"/>
        </a:xfrm>
      </p:grpSpPr>
      <p:sp>
        <p:nvSpPr>
          <p:cNvPr id="196" name="Google Shape;196;p30"/>
          <p:cNvSpPr txBox="1">
            <a:spLocks noGrp="1"/>
          </p:cNvSpPr>
          <p:nvPr>
            <p:ph type="title"/>
          </p:nvPr>
        </p:nvSpPr>
        <p:spPr>
          <a:xfrm rot="5400000">
            <a:off x="5964876" y="2194951"/>
            <a:ext cx="5811838" cy="215218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7" name="Google Shape;197;p30"/>
          <p:cNvSpPr txBox="1">
            <a:spLocks noGrp="1"/>
          </p:cNvSpPr>
          <p:nvPr>
            <p:ph type="body" idx="1"/>
          </p:nvPr>
        </p:nvSpPr>
        <p:spPr>
          <a:xfrm rot="5400000">
            <a:off x="1247912" y="-224863"/>
            <a:ext cx="5811838" cy="699181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accent5"/>
              </a:buClr>
              <a:buSzPts val="1800"/>
              <a:buChar char="•"/>
              <a:defRPr/>
            </a:lvl2pPr>
            <a:lvl3pPr marL="1371600" lvl="2" indent="-342900" algn="l">
              <a:lnSpc>
                <a:spcPct val="90000"/>
              </a:lnSpc>
              <a:spcBef>
                <a:spcPts val="500"/>
              </a:spcBef>
              <a:spcAft>
                <a:spcPts val="0"/>
              </a:spcAft>
              <a:buClr>
                <a:schemeClr val="accent6"/>
              </a:buClr>
              <a:buSzPts val="18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30"/>
          <p:cNvSpPr txBox="1">
            <a:spLocks noGrp="1"/>
          </p:cNvSpPr>
          <p:nvPr>
            <p:ph type="dt" idx="10"/>
          </p:nvPr>
        </p:nvSpPr>
        <p:spPr>
          <a:xfrm>
            <a:off x="657923" y="6356350"/>
            <a:ext cx="12489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30"/>
          <p:cNvSpPr txBox="1">
            <a:spLocks noGrp="1"/>
          </p:cNvSpPr>
          <p:nvPr>
            <p:ph type="ftr" idx="11"/>
          </p:nvPr>
        </p:nvSpPr>
        <p:spPr>
          <a:xfrm>
            <a:off x="2074128" y="6356350"/>
            <a:ext cx="614432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30"/>
          <p:cNvSpPr txBox="1">
            <a:spLocks noGrp="1"/>
          </p:cNvSpPr>
          <p:nvPr>
            <p:ph type="sldNum" idx="12"/>
          </p:nvPr>
        </p:nvSpPr>
        <p:spPr>
          <a:xfrm>
            <a:off x="8385719" y="6356349"/>
            <a:ext cx="15611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a:t>SLIDE </a:t>
            </a:r>
            <a:fld id="{00000000-1234-1234-1234-123412341234}" type="slidenum">
              <a:rPr lang="en-US"/>
              <a:t>‹#›</a:t>
            </a:fld>
            <a:endParaRPr/>
          </a:p>
        </p:txBody>
      </p:sp>
    </p:spTree>
    <p:extLst>
      <p:ext uri="{BB962C8B-B14F-4D97-AF65-F5344CB8AC3E}">
        <p14:creationId xmlns:p14="http://schemas.microsoft.com/office/powerpoint/2010/main" val="4025596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pic>
        <p:nvPicPr>
          <p:cNvPr id="124" name="Google Shape;124;p19"/>
          <p:cNvPicPr preferRelativeResize="0"/>
          <p:nvPr/>
        </p:nvPicPr>
        <p:blipFill rotWithShape="1">
          <a:blip r:embed="rId11">
            <a:alphaModFix/>
          </a:blip>
          <a:srcRect/>
          <a:stretch/>
        </p:blipFill>
        <p:spPr>
          <a:xfrm>
            <a:off x="6350" y="0"/>
            <a:ext cx="12179300" cy="6858000"/>
          </a:xfrm>
          <a:prstGeom prst="rect">
            <a:avLst/>
          </a:prstGeom>
          <a:noFill/>
          <a:ln>
            <a:noFill/>
          </a:ln>
        </p:spPr>
      </p:pic>
      <p:sp>
        <p:nvSpPr>
          <p:cNvPr id="125" name="Google Shape;125;p19"/>
          <p:cNvSpPr txBox="1">
            <a:spLocks noGrp="1"/>
          </p:cNvSpPr>
          <p:nvPr>
            <p:ph type="title"/>
          </p:nvPr>
        </p:nvSpPr>
        <p:spPr>
          <a:xfrm>
            <a:off x="657922" y="365125"/>
            <a:ext cx="9288966"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accent2"/>
              </a:buClr>
              <a:buSzPts val="4400"/>
              <a:buFont typeface="Cambria"/>
              <a:buNone/>
              <a:defRPr sz="4400" b="0" i="0" u="none" strike="noStrike" cap="none">
                <a:solidFill>
                  <a:schemeClr val="accent2"/>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6" name="Google Shape;126;p19"/>
          <p:cNvSpPr txBox="1">
            <a:spLocks noGrp="1"/>
          </p:cNvSpPr>
          <p:nvPr>
            <p:ph type="body" idx="1"/>
          </p:nvPr>
        </p:nvSpPr>
        <p:spPr>
          <a:xfrm>
            <a:off x="657922" y="1825625"/>
            <a:ext cx="9288966"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5"/>
              </a:buClr>
              <a:buSzPts val="2400"/>
              <a:buFont typeface="Arial"/>
              <a:buChar char="•"/>
              <a:defRPr sz="2400" b="0" i="0" u="none" strike="noStrike" cap="none">
                <a:solidFill>
                  <a:schemeClr val="accent5"/>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6"/>
              </a:buClr>
              <a:buSzPts val="2000"/>
              <a:buFont typeface="Arial"/>
              <a:buChar char="•"/>
              <a:defRPr sz="2000" b="0" i="0" u="none" strike="noStrike" cap="none">
                <a:solidFill>
                  <a:schemeClr val="accent6"/>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2"/>
              </a:buClr>
              <a:buSzPts val="1800"/>
              <a:buFont typeface="Arial"/>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1"/>
              </a:buClr>
              <a:buSzPts val="1800"/>
              <a:buFont typeface="Arial"/>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 name="Google Shape;127;p19"/>
          <p:cNvSpPr txBox="1">
            <a:spLocks noGrp="1"/>
          </p:cNvSpPr>
          <p:nvPr>
            <p:ph type="dt" idx="10"/>
          </p:nvPr>
        </p:nvSpPr>
        <p:spPr>
          <a:xfrm>
            <a:off x="657923" y="6356350"/>
            <a:ext cx="1248936"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accen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19"/>
          <p:cNvSpPr txBox="1">
            <a:spLocks noGrp="1"/>
          </p:cNvSpPr>
          <p:nvPr>
            <p:ph type="ftr" idx="11"/>
          </p:nvPr>
        </p:nvSpPr>
        <p:spPr>
          <a:xfrm>
            <a:off x="2074128" y="6356350"/>
            <a:ext cx="6144322"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accen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9" name="Google Shape;129;p19"/>
          <p:cNvSpPr txBox="1">
            <a:spLocks noGrp="1"/>
          </p:cNvSpPr>
          <p:nvPr>
            <p:ph type="sldNum" idx="12"/>
          </p:nvPr>
        </p:nvSpPr>
        <p:spPr>
          <a:xfrm>
            <a:off x="8385719" y="6356349"/>
            <a:ext cx="156117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accent5"/>
                </a:solidFill>
                <a:latin typeface="Calibri"/>
                <a:ea typeface="Calibri"/>
                <a:cs typeface="Calibri"/>
                <a:sym typeface="Calibri"/>
              </a:defRPr>
            </a:lvl1pPr>
            <a:lvl2pPr marL="0" marR="0" lvl="1" indent="0" algn="r" rtl="0">
              <a:spcBef>
                <a:spcPts val="0"/>
              </a:spcBef>
              <a:buNone/>
              <a:defRPr sz="1200" b="1" i="0" u="none" strike="noStrike" cap="none">
                <a:solidFill>
                  <a:schemeClr val="accent5"/>
                </a:solidFill>
                <a:latin typeface="Calibri"/>
                <a:ea typeface="Calibri"/>
                <a:cs typeface="Calibri"/>
                <a:sym typeface="Calibri"/>
              </a:defRPr>
            </a:lvl2pPr>
            <a:lvl3pPr marL="0" marR="0" lvl="2" indent="0" algn="r" rtl="0">
              <a:spcBef>
                <a:spcPts val="0"/>
              </a:spcBef>
              <a:buNone/>
              <a:defRPr sz="1200" b="1" i="0" u="none" strike="noStrike" cap="none">
                <a:solidFill>
                  <a:schemeClr val="accent5"/>
                </a:solidFill>
                <a:latin typeface="Calibri"/>
                <a:ea typeface="Calibri"/>
                <a:cs typeface="Calibri"/>
                <a:sym typeface="Calibri"/>
              </a:defRPr>
            </a:lvl3pPr>
            <a:lvl4pPr marL="0" marR="0" lvl="3" indent="0" algn="r" rtl="0">
              <a:spcBef>
                <a:spcPts val="0"/>
              </a:spcBef>
              <a:buNone/>
              <a:defRPr sz="1200" b="1" i="0" u="none" strike="noStrike" cap="none">
                <a:solidFill>
                  <a:schemeClr val="accent5"/>
                </a:solidFill>
                <a:latin typeface="Calibri"/>
                <a:ea typeface="Calibri"/>
                <a:cs typeface="Calibri"/>
                <a:sym typeface="Calibri"/>
              </a:defRPr>
            </a:lvl4pPr>
            <a:lvl5pPr marL="0" marR="0" lvl="4" indent="0" algn="r" rtl="0">
              <a:spcBef>
                <a:spcPts val="0"/>
              </a:spcBef>
              <a:buNone/>
              <a:defRPr sz="1200" b="1" i="0" u="none" strike="noStrike" cap="none">
                <a:solidFill>
                  <a:schemeClr val="accent5"/>
                </a:solidFill>
                <a:latin typeface="Calibri"/>
                <a:ea typeface="Calibri"/>
                <a:cs typeface="Calibri"/>
                <a:sym typeface="Calibri"/>
              </a:defRPr>
            </a:lvl5pPr>
            <a:lvl6pPr marL="0" marR="0" lvl="5" indent="0" algn="r" rtl="0">
              <a:spcBef>
                <a:spcPts val="0"/>
              </a:spcBef>
              <a:buNone/>
              <a:defRPr sz="1200" b="1" i="0" u="none" strike="noStrike" cap="none">
                <a:solidFill>
                  <a:schemeClr val="accent5"/>
                </a:solidFill>
                <a:latin typeface="Calibri"/>
                <a:ea typeface="Calibri"/>
                <a:cs typeface="Calibri"/>
                <a:sym typeface="Calibri"/>
              </a:defRPr>
            </a:lvl6pPr>
            <a:lvl7pPr marL="0" marR="0" lvl="6" indent="0" algn="r" rtl="0">
              <a:spcBef>
                <a:spcPts val="0"/>
              </a:spcBef>
              <a:buNone/>
              <a:defRPr sz="1200" b="1" i="0" u="none" strike="noStrike" cap="none">
                <a:solidFill>
                  <a:schemeClr val="accent5"/>
                </a:solidFill>
                <a:latin typeface="Calibri"/>
                <a:ea typeface="Calibri"/>
                <a:cs typeface="Calibri"/>
                <a:sym typeface="Calibri"/>
              </a:defRPr>
            </a:lvl7pPr>
            <a:lvl8pPr marL="0" marR="0" lvl="7" indent="0" algn="r" rtl="0">
              <a:spcBef>
                <a:spcPts val="0"/>
              </a:spcBef>
              <a:buNone/>
              <a:defRPr sz="1200" b="1" i="0" u="none" strike="noStrike" cap="none">
                <a:solidFill>
                  <a:schemeClr val="accent5"/>
                </a:solidFill>
                <a:latin typeface="Calibri"/>
                <a:ea typeface="Calibri"/>
                <a:cs typeface="Calibri"/>
                <a:sym typeface="Calibri"/>
              </a:defRPr>
            </a:lvl8pPr>
            <a:lvl9pPr marL="0" marR="0" lvl="8" indent="0" algn="r" rtl="0">
              <a:spcBef>
                <a:spcPts val="0"/>
              </a:spcBef>
              <a:buNone/>
              <a:defRPr sz="1200" b="1" i="0" u="none" strike="noStrike" cap="none">
                <a:solidFill>
                  <a:schemeClr val="accent5"/>
                </a:solidFill>
                <a:latin typeface="Calibri"/>
                <a:ea typeface="Calibri"/>
                <a:cs typeface="Calibri"/>
                <a:sym typeface="Calibri"/>
              </a:defRPr>
            </a:lvl9pPr>
          </a:lstStyle>
          <a:p>
            <a:pPr marL="0" lvl="0" indent="0" algn="r" rtl="0">
              <a:spcBef>
                <a:spcPts val="0"/>
              </a:spcBef>
              <a:spcAft>
                <a:spcPts val="0"/>
              </a:spcAft>
              <a:buNone/>
            </a:pPr>
            <a:r>
              <a:rPr lang="en-US"/>
              <a:t>SLIDE </a:t>
            </a:r>
            <a:fld id="{00000000-1234-1234-1234-123412341234}" type="slidenum">
              <a:rPr lang="en-US"/>
              <a:t>‹#›</a:t>
            </a:fld>
            <a:endParaRPr/>
          </a:p>
        </p:txBody>
      </p:sp>
    </p:spTree>
    <p:extLst>
      <p:ext uri="{BB962C8B-B14F-4D97-AF65-F5344CB8AC3E}">
        <p14:creationId xmlns:p14="http://schemas.microsoft.com/office/powerpoint/2010/main" val="3837976359"/>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5" r:id="rId3"/>
    <p:sldLayoutId id="2147483666" r:id="rId4"/>
    <p:sldLayoutId id="2147483667" r:id="rId5"/>
    <p:sldLayoutId id="2147483668" r:id="rId6"/>
    <p:sldLayoutId id="2147483669" r:id="rId7"/>
    <p:sldLayoutId id="2147483670" r:id="rId8"/>
    <p:sldLayoutId id="2147483671"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9">
            <a:alphaModFix/>
          </a:blip>
          <a:srcRect/>
          <a:stretch/>
        </p:blipFill>
        <p:spPr>
          <a:xfrm>
            <a:off x="6350" y="0"/>
            <a:ext cx="12179300" cy="6858000"/>
          </a:xfrm>
          <a:prstGeom prst="rect">
            <a:avLst/>
          </a:prstGeom>
          <a:noFill/>
          <a:ln>
            <a:noFill/>
          </a:ln>
        </p:spPr>
      </p:pic>
      <p:sp>
        <p:nvSpPr>
          <p:cNvPr id="11" name="Google Shape;11;p1"/>
          <p:cNvSpPr txBox="1">
            <a:spLocks noGrp="1"/>
          </p:cNvSpPr>
          <p:nvPr>
            <p:ph type="title"/>
          </p:nvPr>
        </p:nvSpPr>
        <p:spPr>
          <a:xfrm>
            <a:off x="657922" y="365125"/>
            <a:ext cx="9288966"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accent2"/>
              </a:buClr>
              <a:buSzPts val="4400"/>
              <a:buFont typeface="Cambria"/>
              <a:buNone/>
              <a:defRPr sz="4400" b="0" i="0" u="none" strike="noStrike" cap="none">
                <a:solidFill>
                  <a:schemeClr val="accent2"/>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657922" y="1825625"/>
            <a:ext cx="9288966"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5"/>
              </a:buClr>
              <a:buSzPts val="2400"/>
              <a:buFont typeface="Arial"/>
              <a:buChar char="•"/>
              <a:defRPr sz="2400" b="0" i="0" u="none" strike="noStrike" cap="none">
                <a:solidFill>
                  <a:schemeClr val="accent5"/>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6"/>
              </a:buClr>
              <a:buSzPts val="2000"/>
              <a:buFont typeface="Arial"/>
              <a:buChar char="•"/>
              <a:defRPr sz="2000" b="0" i="0" u="none" strike="noStrike" cap="none">
                <a:solidFill>
                  <a:schemeClr val="accent6"/>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2"/>
              </a:buClr>
              <a:buSzPts val="1800"/>
              <a:buFont typeface="Arial"/>
              <a:buChar char="•"/>
              <a:defRPr sz="1800" b="0" i="0" u="none" strike="noStrike" cap="none">
                <a:solidFill>
                  <a:schemeClr val="accen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1"/>
              </a:buClr>
              <a:buSzPts val="1800"/>
              <a:buFont typeface="Arial"/>
              <a:buChar char="•"/>
              <a:defRPr sz="1800" b="0"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dt" idx="10"/>
          </p:nvPr>
        </p:nvSpPr>
        <p:spPr>
          <a:xfrm>
            <a:off x="657923" y="6356350"/>
            <a:ext cx="1248936"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accen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ftr" idx="11"/>
          </p:nvPr>
        </p:nvSpPr>
        <p:spPr>
          <a:xfrm>
            <a:off x="2074128" y="6356350"/>
            <a:ext cx="6144322"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accen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sldNum" idx="12"/>
          </p:nvPr>
        </p:nvSpPr>
        <p:spPr>
          <a:xfrm>
            <a:off x="8385719" y="6356349"/>
            <a:ext cx="156117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accent5"/>
                </a:solidFill>
                <a:latin typeface="Calibri"/>
                <a:ea typeface="Calibri"/>
                <a:cs typeface="Calibri"/>
                <a:sym typeface="Calibri"/>
              </a:defRPr>
            </a:lvl1pPr>
            <a:lvl2pPr marL="0" marR="0" lvl="1" indent="0" algn="r" rtl="0">
              <a:spcBef>
                <a:spcPts val="0"/>
              </a:spcBef>
              <a:buNone/>
              <a:defRPr sz="1200" b="1" i="0" u="none" strike="noStrike" cap="none">
                <a:solidFill>
                  <a:schemeClr val="accent5"/>
                </a:solidFill>
                <a:latin typeface="Calibri"/>
                <a:ea typeface="Calibri"/>
                <a:cs typeface="Calibri"/>
                <a:sym typeface="Calibri"/>
              </a:defRPr>
            </a:lvl2pPr>
            <a:lvl3pPr marL="0" marR="0" lvl="2" indent="0" algn="r" rtl="0">
              <a:spcBef>
                <a:spcPts val="0"/>
              </a:spcBef>
              <a:buNone/>
              <a:defRPr sz="1200" b="1" i="0" u="none" strike="noStrike" cap="none">
                <a:solidFill>
                  <a:schemeClr val="accent5"/>
                </a:solidFill>
                <a:latin typeface="Calibri"/>
                <a:ea typeface="Calibri"/>
                <a:cs typeface="Calibri"/>
                <a:sym typeface="Calibri"/>
              </a:defRPr>
            </a:lvl3pPr>
            <a:lvl4pPr marL="0" marR="0" lvl="3" indent="0" algn="r" rtl="0">
              <a:spcBef>
                <a:spcPts val="0"/>
              </a:spcBef>
              <a:buNone/>
              <a:defRPr sz="1200" b="1" i="0" u="none" strike="noStrike" cap="none">
                <a:solidFill>
                  <a:schemeClr val="accent5"/>
                </a:solidFill>
                <a:latin typeface="Calibri"/>
                <a:ea typeface="Calibri"/>
                <a:cs typeface="Calibri"/>
                <a:sym typeface="Calibri"/>
              </a:defRPr>
            </a:lvl4pPr>
            <a:lvl5pPr marL="0" marR="0" lvl="4" indent="0" algn="r" rtl="0">
              <a:spcBef>
                <a:spcPts val="0"/>
              </a:spcBef>
              <a:buNone/>
              <a:defRPr sz="1200" b="1" i="0" u="none" strike="noStrike" cap="none">
                <a:solidFill>
                  <a:schemeClr val="accent5"/>
                </a:solidFill>
                <a:latin typeface="Calibri"/>
                <a:ea typeface="Calibri"/>
                <a:cs typeface="Calibri"/>
                <a:sym typeface="Calibri"/>
              </a:defRPr>
            </a:lvl5pPr>
            <a:lvl6pPr marL="0" marR="0" lvl="5" indent="0" algn="r" rtl="0">
              <a:spcBef>
                <a:spcPts val="0"/>
              </a:spcBef>
              <a:buNone/>
              <a:defRPr sz="1200" b="1" i="0" u="none" strike="noStrike" cap="none">
                <a:solidFill>
                  <a:schemeClr val="accent5"/>
                </a:solidFill>
                <a:latin typeface="Calibri"/>
                <a:ea typeface="Calibri"/>
                <a:cs typeface="Calibri"/>
                <a:sym typeface="Calibri"/>
              </a:defRPr>
            </a:lvl6pPr>
            <a:lvl7pPr marL="0" marR="0" lvl="6" indent="0" algn="r" rtl="0">
              <a:spcBef>
                <a:spcPts val="0"/>
              </a:spcBef>
              <a:buNone/>
              <a:defRPr sz="1200" b="1" i="0" u="none" strike="noStrike" cap="none">
                <a:solidFill>
                  <a:schemeClr val="accent5"/>
                </a:solidFill>
                <a:latin typeface="Calibri"/>
                <a:ea typeface="Calibri"/>
                <a:cs typeface="Calibri"/>
                <a:sym typeface="Calibri"/>
              </a:defRPr>
            </a:lvl7pPr>
            <a:lvl8pPr marL="0" marR="0" lvl="7" indent="0" algn="r" rtl="0">
              <a:spcBef>
                <a:spcPts val="0"/>
              </a:spcBef>
              <a:buNone/>
              <a:defRPr sz="1200" b="1" i="0" u="none" strike="noStrike" cap="none">
                <a:solidFill>
                  <a:schemeClr val="accent5"/>
                </a:solidFill>
                <a:latin typeface="Calibri"/>
                <a:ea typeface="Calibri"/>
                <a:cs typeface="Calibri"/>
                <a:sym typeface="Calibri"/>
              </a:defRPr>
            </a:lvl8pPr>
            <a:lvl9pPr marL="0" marR="0" lvl="8" indent="0" algn="r" rtl="0">
              <a:spcBef>
                <a:spcPts val="0"/>
              </a:spcBef>
              <a:buNone/>
              <a:defRPr sz="1200" b="1" i="0" u="none" strike="noStrike" cap="none">
                <a:solidFill>
                  <a:schemeClr val="accent5"/>
                </a:solidFill>
                <a:latin typeface="Calibri"/>
                <a:ea typeface="Calibri"/>
                <a:cs typeface="Calibri"/>
                <a:sym typeface="Calibri"/>
              </a:defRPr>
            </a:lvl9pPr>
          </a:lstStyle>
          <a:p>
            <a:pPr marL="0" lvl="0" indent="0" algn="r" rtl="0">
              <a:spcBef>
                <a:spcPts val="0"/>
              </a:spcBef>
              <a:spcAft>
                <a:spcPts val="0"/>
              </a:spcAft>
              <a:buNone/>
            </a:pPr>
            <a:r>
              <a:rPr lang="en-US"/>
              <a:t>SLIDE </a:t>
            </a:r>
            <a:fld id="{00000000-1234-1234-1234-123412341234}" type="slidenum">
              <a:rPr lang="en-US"/>
              <a:t>‹#›</a:t>
            </a:fld>
            <a:endParaRPr/>
          </a:p>
        </p:txBody>
      </p:sp>
    </p:spTree>
    <p:extLst>
      <p:ext uri="{BB962C8B-B14F-4D97-AF65-F5344CB8AC3E}">
        <p14:creationId xmlns:p14="http://schemas.microsoft.com/office/powerpoint/2010/main" val="3382759886"/>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80" r:id="rId4"/>
    <p:sldLayoutId id="2147483681" r:id="rId5"/>
    <p:sldLayoutId id="2147483682" r:id="rId6"/>
    <p:sldLayoutId id="2147483683"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A362C6-1019-456C-A067-0B40592CE9FF}"/>
              </a:ext>
            </a:extLst>
          </p:cNvPr>
          <p:cNvSpPr>
            <a:spLocks noGrp="1"/>
          </p:cNvSpPr>
          <p:nvPr>
            <p:ph type="title"/>
          </p:nvPr>
        </p:nvSpPr>
        <p:spPr/>
        <p:txBody>
          <a:bodyPr/>
          <a:lstStyle/>
          <a:p>
            <a:pPr algn="ctr"/>
            <a:r>
              <a:rPr lang="en-US" b="1" cap="small"/>
              <a:t>Promoting Native Homeownership</a:t>
            </a:r>
          </a:p>
        </p:txBody>
      </p:sp>
      <p:sp>
        <p:nvSpPr>
          <p:cNvPr id="6" name="Text Placeholder 5">
            <a:extLst>
              <a:ext uri="{FF2B5EF4-FFF2-40B4-BE49-F238E27FC236}">
                <a16:creationId xmlns:a16="http://schemas.microsoft.com/office/drawing/2014/main" id="{CE7A74F5-31A0-47D0-829E-32FB5D8F2328}"/>
              </a:ext>
            </a:extLst>
          </p:cNvPr>
          <p:cNvSpPr>
            <a:spLocks noGrp="1"/>
          </p:cNvSpPr>
          <p:nvPr>
            <p:ph type="body" idx="1"/>
          </p:nvPr>
        </p:nvSpPr>
        <p:spPr/>
        <p:txBody>
          <a:bodyPr/>
          <a:lstStyle/>
          <a:p>
            <a:pPr marL="114300" indent="0">
              <a:buNone/>
            </a:pPr>
            <a:endParaRPr lang="en-US"/>
          </a:p>
          <a:p>
            <a:pPr marL="114300" indent="0" algn="ctr">
              <a:buNone/>
            </a:pPr>
            <a:r>
              <a:rPr lang="en-US"/>
              <a:t>[Insert your organization’s logo]</a:t>
            </a:r>
          </a:p>
          <a:p>
            <a:pPr marL="114300" indent="0" algn="ctr">
              <a:buNone/>
            </a:pPr>
            <a:endParaRPr lang="en-US"/>
          </a:p>
          <a:p>
            <a:pPr marL="114300" indent="0">
              <a:buNone/>
            </a:pPr>
            <a:endParaRPr lang="en-US"/>
          </a:p>
          <a:p>
            <a:pPr marL="114300" indent="0" algn="ctr">
              <a:buNone/>
            </a:pPr>
            <a:endParaRPr lang="en-US"/>
          </a:p>
        </p:txBody>
      </p:sp>
    </p:spTree>
    <p:extLst>
      <p:ext uri="{BB962C8B-B14F-4D97-AF65-F5344CB8AC3E}">
        <p14:creationId xmlns:p14="http://schemas.microsoft.com/office/powerpoint/2010/main" val="324800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22EC427-1187-4609-87C0-191AD7545FC0}"/>
              </a:ext>
            </a:extLst>
          </p:cNvPr>
          <p:cNvSpPr>
            <a:spLocks noGrp="1"/>
          </p:cNvSpPr>
          <p:nvPr>
            <p:ph type="title"/>
          </p:nvPr>
        </p:nvSpPr>
        <p:spPr>
          <a:xfrm>
            <a:off x="657922" y="365125"/>
            <a:ext cx="9743378" cy="1325563"/>
          </a:xfrm>
        </p:spPr>
        <p:txBody>
          <a:bodyPr/>
          <a:lstStyle/>
          <a:p>
            <a:r>
              <a:rPr lang="en-US"/>
              <a:t>Homeownership is affordable</a:t>
            </a:r>
          </a:p>
        </p:txBody>
      </p:sp>
      <p:sp>
        <p:nvSpPr>
          <p:cNvPr id="11" name="Text Placeholder 10">
            <a:extLst>
              <a:ext uri="{FF2B5EF4-FFF2-40B4-BE49-F238E27FC236}">
                <a16:creationId xmlns:a16="http://schemas.microsoft.com/office/drawing/2014/main" id="{D33EE1F5-8DD7-4614-9C3C-5AA2E8FA7319}"/>
              </a:ext>
            </a:extLst>
          </p:cNvPr>
          <p:cNvSpPr>
            <a:spLocks noGrp="1"/>
          </p:cNvSpPr>
          <p:nvPr>
            <p:ph type="body" idx="1"/>
          </p:nvPr>
        </p:nvSpPr>
        <p:spPr>
          <a:xfrm>
            <a:off x="431800" y="1700212"/>
            <a:ext cx="4616213" cy="4992687"/>
          </a:xfrm>
        </p:spPr>
        <p:txBody>
          <a:bodyPr anchor="t"/>
          <a:lstStyle/>
          <a:p>
            <a:pPr marL="114300" indent="0">
              <a:buNone/>
            </a:pPr>
            <a:r>
              <a:rPr lang="en-US" sz="2400" b="1"/>
              <a:t>What does this mean for our local economy?</a:t>
            </a:r>
          </a:p>
          <a:p>
            <a:pPr marL="114300" indent="0">
              <a:buNone/>
            </a:pPr>
            <a:endParaRPr lang="en-US" sz="2000"/>
          </a:p>
          <a:p>
            <a:pPr marL="114300" indent="0">
              <a:buNone/>
            </a:pPr>
            <a:r>
              <a:rPr lang="en-US" sz="2400"/>
              <a:t>If all the new homeowners in our community bought a gallon of milk at the local grocery store instead of off reservation, that’s a huge boost to our local economy. </a:t>
            </a:r>
            <a:endParaRPr lang="en-US" sz="4800"/>
          </a:p>
        </p:txBody>
      </p:sp>
      <p:sp>
        <p:nvSpPr>
          <p:cNvPr id="3" name="TextBox 2">
            <a:extLst>
              <a:ext uri="{FF2B5EF4-FFF2-40B4-BE49-F238E27FC236}">
                <a16:creationId xmlns:a16="http://schemas.microsoft.com/office/drawing/2014/main" id="{2EA50BFE-84D7-4A39-807D-9AA667D96A9D}"/>
              </a:ext>
            </a:extLst>
          </p:cNvPr>
          <p:cNvSpPr txBox="1"/>
          <p:nvPr/>
        </p:nvSpPr>
        <p:spPr>
          <a:xfrm>
            <a:off x="5600700" y="2039938"/>
            <a:ext cx="4616213" cy="369332"/>
          </a:xfrm>
          <a:prstGeom prst="rect">
            <a:avLst/>
          </a:prstGeom>
          <a:noFill/>
        </p:spPr>
        <p:txBody>
          <a:bodyPr wrap="square" rtlCol="0">
            <a:spAutoFit/>
          </a:bodyPr>
          <a:lstStyle/>
          <a:p>
            <a:pPr algn="ctr"/>
            <a:endParaRPr lang="en-US"/>
          </a:p>
        </p:txBody>
      </p:sp>
      <p:pic>
        <p:nvPicPr>
          <p:cNvPr id="1026" name="Picture 2" descr="Housing Affordability">
            <a:extLst>
              <a:ext uri="{FF2B5EF4-FFF2-40B4-BE49-F238E27FC236}">
                <a16:creationId xmlns:a16="http://schemas.microsoft.com/office/drawing/2014/main" id="{62A82D01-867E-433E-BD56-D097E7803C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2881" y="1665721"/>
            <a:ext cx="3371850" cy="4736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629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22EC427-1187-4609-87C0-191AD7545FC0}"/>
              </a:ext>
            </a:extLst>
          </p:cNvPr>
          <p:cNvSpPr>
            <a:spLocks noGrp="1"/>
          </p:cNvSpPr>
          <p:nvPr>
            <p:ph type="title"/>
          </p:nvPr>
        </p:nvSpPr>
        <p:spPr>
          <a:xfrm>
            <a:off x="546100" y="365125"/>
            <a:ext cx="9400788" cy="1325563"/>
          </a:xfrm>
        </p:spPr>
        <p:txBody>
          <a:bodyPr/>
          <a:lstStyle/>
          <a:p>
            <a:r>
              <a:rPr lang="en-US"/>
              <a:t>Our people can qualify for mortgages</a:t>
            </a:r>
          </a:p>
        </p:txBody>
      </p:sp>
      <p:sp>
        <p:nvSpPr>
          <p:cNvPr id="11" name="Text Placeholder 10">
            <a:extLst>
              <a:ext uri="{FF2B5EF4-FFF2-40B4-BE49-F238E27FC236}">
                <a16:creationId xmlns:a16="http://schemas.microsoft.com/office/drawing/2014/main" id="{D33EE1F5-8DD7-4614-9C3C-5AA2E8FA7319}"/>
              </a:ext>
            </a:extLst>
          </p:cNvPr>
          <p:cNvSpPr>
            <a:spLocks noGrp="1"/>
          </p:cNvSpPr>
          <p:nvPr>
            <p:ph type="body" idx="1"/>
          </p:nvPr>
        </p:nvSpPr>
        <p:spPr>
          <a:xfrm>
            <a:off x="121152" y="1632744"/>
            <a:ext cx="4075289" cy="4667250"/>
          </a:xfrm>
        </p:spPr>
        <p:txBody>
          <a:bodyPr anchor="ctr"/>
          <a:lstStyle/>
          <a:p>
            <a:pPr marL="114300" indent="0" algn="ctr">
              <a:buNone/>
            </a:pPr>
            <a:r>
              <a:rPr lang="en-US" sz="3600"/>
              <a:t>The demand and potential for homeownership in Native communities is real!</a:t>
            </a:r>
          </a:p>
        </p:txBody>
      </p:sp>
      <p:pic>
        <p:nvPicPr>
          <p:cNvPr id="2" name="Picture 1">
            <a:extLst>
              <a:ext uri="{FF2B5EF4-FFF2-40B4-BE49-F238E27FC236}">
                <a16:creationId xmlns:a16="http://schemas.microsoft.com/office/drawing/2014/main" id="{6990F7CE-E130-4435-ACE6-C809B2F4FB92}"/>
              </a:ext>
            </a:extLst>
          </p:cNvPr>
          <p:cNvPicPr>
            <a:picLocks noChangeAspect="1"/>
          </p:cNvPicPr>
          <p:nvPr/>
        </p:nvPicPr>
        <p:blipFill>
          <a:blip r:embed="rId3"/>
          <a:stretch>
            <a:fillRect/>
          </a:stretch>
        </p:blipFill>
        <p:spPr>
          <a:xfrm>
            <a:off x="4341518" y="1632744"/>
            <a:ext cx="6030318" cy="45271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11380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1D6FA-F86E-4821-B23E-126F14827905}"/>
              </a:ext>
            </a:extLst>
          </p:cNvPr>
          <p:cNvSpPr>
            <a:spLocks noGrp="1"/>
          </p:cNvSpPr>
          <p:nvPr>
            <p:ph type="title"/>
          </p:nvPr>
        </p:nvSpPr>
        <p:spPr/>
        <p:txBody>
          <a:bodyPr/>
          <a:lstStyle/>
          <a:p>
            <a:r>
              <a:rPr lang="en-US"/>
              <a:t>We can increase housing stock</a:t>
            </a:r>
          </a:p>
        </p:txBody>
      </p:sp>
      <p:graphicFrame>
        <p:nvGraphicFramePr>
          <p:cNvPr id="6" name="Diagram 5">
            <a:extLst>
              <a:ext uri="{FF2B5EF4-FFF2-40B4-BE49-F238E27FC236}">
                <a16:creationId xmlns:a16="http://schemas.microsoft.com/office/drawing/2014/main" id="{B0AD866C-D485-4FCC-B924-A4E854803EE0}"/>
              </a:ext>
            </a:extLst>
          </p:cNvPr>
          <p:cNvGraphicFramePr/>
          <p:nvPr>
            <p:extLst>
              <p:ext uri="{D42A27DB-BD31-4B8C-83A1-F6EECF244321}">
                <p14:modId xmlns:p14="http://schemas.microsoft.com/office/powerpoint/2010/main" val="3517442474"/>
              </p:ext>
            </p:extLst>
          </p:nvPr>
        </p:nvGraphicFramePr>
        <p:xfrm>
          <a:off x="2032000" y="2032000"/>
          <a:ext cx="6794500" cy="4106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4326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C652-3988-4657-918C-3AA92076C9B1}"/>
              </a:ext>
            </a:extLst>
          </p:cNvPr>
          <p:cNvSpPr>
            <a:spLocks noGrp="1"/>
          </p:cNvSpPr>
          <p:nvPr>
            <p:ph type="title"/>
          </p:nvPr>
        </p:nvSpPr>
        <p:spPr/>
        <p:txBody>
          <a:bodyPr/>
          <a:lstStyle/>
          <a:p>
            <a:r>
              <a:rPr lang="en-US"/>
              <a:t>We can protect trust land</a:t>
            </a:r>
          </a:p>
        </p:txBody>
      </p:sp>
      <p:sp>
        <p:nvSpPr>
          <p:cNvPr id="6" name="Text Placeholder 5">
            <a:extLst>
              <a:ext uri="{FF2B5EF4-FFF2-40B4-BE49-F238E27FC236}">
                <a16:creationId xmlns:a16="http://schemas.microsoft.com/office/drawing/2014/main" id="{3D37F81D-5338-42C9-AD28-6240086B86F7}"/>
              </a:ext>
            </a:extLst>
          </p:cNvPr>
          <p:cNvSpPr>
            <a:spLocks noGrp="1"/>
          </p:cNvSpPr>
          <p:nvPr>
            <p:ph type="body" idx="1"/>
          </p:nvPr>
        </p:nvSpPr>
        <p:spPr>
          <a:xfrm>
            <a:off x="657922" y="1825625"/>
            <a:ext cx="4371278" cy="4351338"/>
          </a:xfrm>
        </p:spPr>
        <p:txBody>
          <a:bodyPr/>
          <a:lstStyle/>
          <a:p>
            <a:pPr marL="114300" indent="0">
              <a:buNone/>
            </a:pPr>
            <a:endParaRPr lang="en-US"/>
          </a:p>
          <a:p>
            <a:pPr marL="114300" indent="0">
              <a:buNone/>
            </a:pPr>
            <a:endParaRPr lang="en-US"/>
          </a:p>
        </p:txBody>
      </p:sp>
      <p:pic>
        <p:nvPicPr>
          <p:cNvPr id="3" name="Picture 2">
            <a:extLst>
              <a:ext uri="{FF2B5EF4-FFF2-40B4-BE49-F238E27FC236}">
                <a16:creationId xmlns:a16="http://schemas.microsoft.com/office/drawing/2014/main" id="{F809E50C-2572-4A86-9620-60AACB639B0E}"/>
              </a:ext>
            </a:extLst>
          </p:cNvPr>
          <p:cNvPicPr>
            <a:picLocks noChangeAspect="1"/>
          </p:cNvPicPr>
          <p:nvPr/>
        </p:nvPicPr>
        <p:blipFill>
          <a:blip r:embed="rId3"/>
          <a:stretch>
            <a:fillRect/>
          </a:stretch>
        </p:blipFill>
        <p:spPr>
          <a:xfrm>
            <a:off x="4812698" y="2003425"/>
            <a:ext cx="5134190" cy="3436937"/>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E3FFF054-BF83-45E5-BB77-1C6D9F0AEFCA}"/>
              </a:ext>
            </a:extLst>
          </p:cNvPr>
          <p:cNvSpPr txBox="1"/>
          <p:nvPr/>
        </p:nvSpPr>
        <p:spPr>
          <a:xfrm>
            <a:off x="657922" y="1839913"/>
            <a:ext cx="3825178" cy="3170099"/>
          </a:xfrm>
          <a:prstGeom prst="rect">
            <a:avLst/>
          </a:prstGeom>
          <a:noFill/>
        </p:spPr>
        <p:txBody>
          <a:bodyPr wrap="square" rtlCol="0">
            <a:spAutoFit/>
          </a:bodyPr>
          <a:lstStyle/>
          <a:p>
            <a:r>
              <a:rPr lang="en-US" sz="4000">
                <a:latin typeface="Calibri" panose="020F0502020204030204" pitchFamily="34" charset="0"/>
                <a:cs typeface="Calibri" panose="020F0502020204030204" pitchFamily="34" charset="0"/>
              </a:rPr>
              <a:t>We can use leasehold mortgage transactions to protect our land</a:t>
            </a:r>
          </a:p>
        </p:txBody>
      </p:sp>
    </p:spTree>
    <p:extLst>
      <p:ext uri="{BB962C8B-B14F-4D97-AF65-F5344CB8AC3E}">
        <p14:creationId xmlns:p14="http://schemas.microsoft.com/office/powerpoint/2010/main" val="691459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7"/>
        <p:cNvGrpSpPr/>
        <p:nvPr/>
      </p:nvGrpSpPr>
      <p:grpSpPr>
        <a:xfrm>
          <a:off x="0" y="0"/>
          <a:ext cx="0" cy="0"/>
          <a:chOff x="0" y="0"/>
          <a:chExt cx="0" cy="0"/>
        </a:xfrm>
      </p:grpSpPr>
      <p:sp>
        <p:nvSpPr>
          <p:cNvPr id="588" name="Google Shape;588;p79"/>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89" name="Google Shape;589;p79"/>
          <p:cNvSpPr/>
          <p:nvPr/>
        </p:nvSpPr>
        <p:spPr>
          <a:xfrm>
            <a:off x="0" y="0"/>
            <a:ext cx="2013557" cy="6858000"/>
          </a:xfrm>
          <a:prstGeom prst="rect">
            <a:avLst/>
          </a:prstGeom>
          <a:solidFill>
            <a:srgbClr val="60554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90" name="Google Shape;590;p79"/>
          <p:cNvSpPr>
            <a:spLocks noGrp="1"/>
          </p:cNvSpPr>
          <p:nvPr>
            <p:ph type="title"/>
          </p:nvPr>
        </p:nvSpPr>
        <p:spPr>
          <a:xfrm>
            <a:off x="640080" y="2074363"/>
            <a:ext cx="2752354" cy="2709275"/>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FF"/>
              </a:buClr>
              <a:buSzPts val="2600"/>
              <a:buFont typeface="Calibri"/>
              <a:buNone/>
            </a:pPr>
            <a:r>
              <a:rPr lang="en-US" sz="2600">
                <a:solidFill>
                  <a:srgbClr val="FFFFFF"/>
                </a:solidFill>
                <a:latin typeface="Calibri"/>
                <a:ea typeface="Calibri"/>
                <a:cs typeface="Calibri"/>
                <a:sym typeface="Calibri"/>
              </a:rPr>
              <a:t>Homebuyer Stories</a:t>
            </a:r>
            <a:endParaRPr/>
          </a:p>
        </p:txBody>
      </p:sp>
      <p:pic>
        <p:nvPicPr>
          <p:cNvPr id="591" name="Google Shape;591;p79" descr="native welcome.jpg"/>
          <p:cNvPicPr preferRelativeResize="0">
            <a:picLocks noGrp="1"/>
          </p:cNvPicPr>
          <p:nvPr>
            <p:ph type="body" idx="1"/>
          </p:nvPr>
        </p:nvPicPr>
        <p:blipFill rotWithShape="1">
          <a:blip r:embed="rId3">
            <a:alphaModFix/>
          </a:blip>
          <a:srcRect t="7511" b="7518"/>
          <a:stretch/>
        </p:blipFill>
        <p:spPr>
          <a:xfrm>
            <a:off x="4038600" y="1405619"/>
            <a:ext cx="7188199" cy="404337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B27E6-51FE-42BE-9430-78AA20D9E7C1}"/>
              </a:ext>
            </a:extLst>
          </p:cNvPr>
          <p:cNvSpPr>
            <a:spLocks noGrp="1"/>
          </p:cNvSpPr>
          <p:nvPr>
            <p:ph type="title"/>
          </p:nvPr>
        </p:nvSpPr>
        <p:spPr>
          <a:xfrm>
            <a:off x="1282700" y="147373"/>
            <a:ext cx="9288966" cy="1325563"/>
          </a:xfrm>
        </p:spPr>
        <p:txBody>
          <a:bodyPr/>
          <a:lstStyle/>
          <a:p>
            <a:r>
              <a:rPr lang="en-US"/>
              <a:t>A Call to Action for Tribal Leaders</a:t>
            </a:r>
          </a:p>
        </p:txBody>
      </p:sp>
      <p:graphicFrame>
        <p:nvGraphicFramePr>
          <p:cNvPr id="4" name="Diagram 3">
            <a:extLst>
              <a:ext uri="{FF2B5EF4-FFF2-40B4-BE49-F238E27FC236}">
                <a16:creationId xmlns:a16="http://schemas.microsoft.com/office/drawing/2014/main" id="{2159C5ED-8D73-4F76-B322-FDA81ED0A67C}"/>
              </a:ext>
            </a:extLst>
          </p:cNvPr>
          <p:cNvGraphicFramePr/>
          <p:nvPr>
            <p:extLst>
              <p:ext uri="{D42A27DB-BD31-4B8C-83A1-F6EECF244321}">
                <p14:modId xmlns:p14="http://schemas.microsoft.com/office/powerpoint/2010/main" val="1235064376"/>
              </p:ext>
            </p:extLst>
          </p:nvPr>
        </p:nvGraphicFramePr>
        <p:xfrm>
          <a:off x="1620334" y="1472936"/>
          <a:ext cx="7696200" cy="5029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320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B27E6-51FE-42BE-9430-78AA20D9E7C1}"/>
              </a:ext>
            </a:extLst>
          </p:cNvPr>
          <p:cNvSpPr>
            <a:spLocks noGrp="1"/>
          </p:cNvSpPr>
          <p:nvPr>
            <p:ph type="title"/>
          </p:nvPr>
        </p:nvSpPr>
        <p:spPr>
          <a:xfrm>
            <a:off x="1282700" y="147373"/>
            <a:ext cx="9288966" cy="1325563"/>
          </a:xfrm>
        </p:spPr>
        <p:txBody>
          <a:bodyPr/>
          <a:lstStyle/>
          <a:p>
            <a:r>
              <a:rPr lang="en-US"/>
              <a:t>A Call to Action for Tribal Leaders</a:t>
            </a:r>
          </a:p>
        </p:txBody>
      </p:sp>
      <p:graphicFrame>
        <p:nvGraphicFramePr>
          <p:cNvPr id="4" name="Diagram 3">
            <a:extLst>
              <a:ext uri="{FF2B5EF4-FFF2-40B4-BE49-F238E27FC236}">
                <a16:creationId xmlns:a16="http://schemas.microsoft.com/office/drawing/2014/main" id="{2159C5ED-8D73-4F76-B322-FDA81ED0A67C}"/>
              </a:ext>
            </a:extLst>
          </p:cNvPr>
          <p:cNvGraphicFramePr/>
          <p:nvPr>
            <p:extLst>
              <p:ext uri="{D42A27DB-BD31-4B8C-83A1-F6EECF244321}">
                <p14:modId xmlns:p14="http://schemas.microsoft.com/office/powerpoint/2010/main" val="2609384185"/>
              </p:ext>
            </p:extLst>
          </p:nvPr>
        </p:nvGraphicFramePr>
        <p:xfrm>
          <a:off x="1397000" y="147293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5569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B27E6-51FE-42BE-9430-78AA20D9E7C1}"/>
              </a:ext>
            </a:extLst>
          </p:cNvPr>
          <p:cNvSpPr>
            <a:spLocks noGrp="1"/>
          </p:cNvSpPr>
          <p:nvPr>
            <p:ph type="title"/>
          </p:nvPr>
        </p:nvSpPr>
        <p:spPr>
          <a:xfrm>
            <a:off x="1282700" y="147373"/>
            <a:ext cx="9288966" cy="1325563"/>
          </a:xfrm>
        </p:spPr>
        <p:txBody>
          <a:bodyPr/>
          <a:lstStyle/>
          <a:p>
            <a:r>
              <a:rPr lang="en-US"/>
              <a:t>A Call to Action for Tribal Leaders</a:t>
            </a:r>
          </a:p>
        </p:txBody>
      </p:sp>
      <p:graphicFrame>
        <p:nvGraphicFramePr>
          <p:cNvPr id="4" name="Diagram 3">
            <a:extLst>
              <a:ext uri="{FF2B5EF4-FFF2-40B4-BE49-F238E27FC236}">
                <a16:creationId xmlns:a16="http://schemas.microsoft.com/office/drawing/2014/main" id="{2159C5ED-8D73-4F76-B322-FDA81ED0A67C}"/>
              </a:ext>
            </a:extLst>
          </p:cNvPr>
          <p:cNvGraphicFramePr/>
          <p:nvPr>
            <p:extLst>
              <p:ext uri="{D42A27DB-BD31-4B8C-83A1-F6EECF244321}">
                <p14:modId xmlns:p14="http://schemas.microsoft.com/office/powerpoint/2010/main" val="3029451146"/>
              </p:ext>
            </p:extLst>
          </p:nvPr>
        </p:nvGraphicFramePr>
        <p:xfrm>
          <a:off x="1408289" y="117942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6027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B27E6-51FE-42BE-9430-78AA20D9E7C1}"/>
              </a:ext>
            </a:extLst>
          </p:cNvPr>
          <p:cNvSpPr>
            <a:spLocks noGrp="1"/>
          </p:cNvSpPr>
          <p:nvPr>
            <p:ph type="title"/>
          </p:nvPr>
        </p:nvSpPr>
        <p:spPr>
          <a:xfrm>
            <a:off x="1282700" y="147373"/>
            <a:ext cx="9288966" cy="1325563"/>
          </a:xfrm>
        </p:spPr>
        <p:txBody>
          <a:bodyPr/>
          <a:lstStyle/>
          <a:p>
            <a:r>
              <a:rPr lang="en-US"/>
              <a:t>A Call to Action for Tribal Leaders</a:t>
            </a:r>
          </a:p>
        </p:txBody>
      </p:sp>
      <p:graphicFrame>
        <p:nvGraphicFramePr>
          <p:cNvPr id="4" name="Diagram 3">
            <a:extLst>
              <a:ext uri="{FF2B5EF4-FFF2-40B4-BE49-F238E27FC236}">
                <a16:creationId xmlns:a16="http://schemas.microsoft.com/office/drawing/2014/main" id="{2159C5ED-8D73-4F76-B322-FDA81ED0A67C}"/>
              </a:ext>
            </a:extLst>
          </p:cNvPr>
          <p:cNvGraphicFramePr/>
          <p:nvPr>
            <p:extLst>
              <p:ext uri="{D42A27DB-BD31-4B8C-83A1-F6EECF244321}">
                <p14:modId xmlns:p14="http://schemas.microsoft.com/office/powerpoint/2010/main" val="1126247512"/>
              </p:ext>
            </p:extLst>
          </p:nvPr>
        </p:nvGraphicFramePr>
        <p:xfrm>
          <a:off x="1397000" y="147293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643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73C-F500-4FB6-B1DB-F64147AA0A68}"/>
              </a:ext>
            </a:extLst>
          </p:cNvPr>
          <p:cNvSpPr>
            <a:spLocks noGrp="1"/>
          </p:cNvSpPr>
          <p:nvPr>
            <p:ph type="title"/>
          </p:nvPr>
        </p:nvSpPr>
        <p:spPr/>
        <p:txBody>
          <a:bodyPr/>
          <a:lstStyle/>
          <a:p>
            <a:r>
              <a:rPr lang="en-US"/>
              <a:t>Homeownership in our community</a:t>
            </a:r>
          </a:p>
        </p:txBody>
      </p:sp>
      <p:sp>
        <p:nvSpPr>
          <p:cNvPr id="3" name="Text Placeholder 2">
            <a:extLst>
              <a:ext uri="{FF2B5EF4-FFF2-40B4-BE49-F238E27FC236}">
                <a16:creationId xmlns:a16="http://schemas.microsoft.com/office/drawing/2014/main" id="{CADC08EF-4626-457A-AA1A-6A572642F264}"/>
              </a:ext>
            </a:extLst>
          </p:cNvPr>
          <p:cNvSpPr>
            <a:spLocks noGrp="1"/>
          </p:cNvSpPr>
          <p:nvPr>
            <p:ph type="body" idx="1"/>
          </p:nvPr>
        </p:nvSpPr>
        <p:spPr/>
        <p:txBody>
          <a:bodyPr/>
          <a:lstStyle/>
          <a:p>
            <a:pPr marL="114300" indent="0">
              <a:buNone/>
            </a:pPr>
            <a:r>
              <a:rPr lang="en-US"/>
              <a:t>[insert photos of homeowners in your community]</a:t>
            </a:r>
          </a:p>
        </p:txBody>
      </p:sp>
    </p:spTree>
    <p:extLst>
      <p:ext uri="{BB962C8B-B14F-4D97-AF65-F5344CB8AC3E}">
        <p14:creationId xmlns:p14="http://schemas.microsoft.com/office/powerpoint/2010/main" val="3334688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74"/>
          <p:cNvSpPr txBox="1">
            <a:spLocks noGrp="1"/>
          </p:cNvSpPr>
          <p:nvPr>
            <p:ph type="title"/>
          </p:nvPr>
        </p:nvSpPr>
        <p:spPr>
          <a:xfrm>
            <a:off x="657923" y="5108973"/>
            <a:ext cx="10928194" cy="97383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2"/>
              </a:buClr>
              <a:buSzPts val="5200"/>
              <a:buFont typeface="Cambria"/>
              <a:buNone/>
            </a:pPr>
            <a:r>
              <a:rPr lang="en-US" sz="4800"/>
              <a:t>A Presentation to Tribal Leaders</a:t>
            </a:r>
            <a:endParaRPr sz="4800"/>
          </a:p>
        </p:txBody>
      </p:sp>
      <p:sp>
        <p:nvSpPr>
          <p:cNvPr id="552" name="Google Shape;552;p74"/>
          <p:cNvSpPr txBox="1">
            <a:spLocks noGrp="1"/>
          </p:cNvSpPr>
          <p:nvPr>
            <p:ph type="body" idx="1"/>
          </p:nvPr>
        </p:nvSpPr>
        <p:spPr>
          <a:xfrm>
            <a:off x="657923" y="4464375"/>
            <a:ext cx="10928194" cy="469435"/>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2"/>
              </a:buClr>
              <a:buSzPts val="2400"/>
              <a:buNone/>
            </a:pPr>
            <a:r>
              <a:rPr lang="en-US" sz="4000"/>
              <a:t>Promoting Homeownership in Our Community</a:t>
            </a:r>
            <a:endParaRPr sz="4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73C-F500-4FB6-B1DB-F64147AA0A68}"/>
              </a:ext>
            </a:extLst>
          </p:cNvPr>
          <p:cNvSpPr>
            <a:spLocks noGrp="1"/>
          </p:cNvSpPr>
          <p:nvPr>
            <p:ph type="title"/>
          </p:nvPr>
        </p:nvSpPr>
        <p:spPr/>
        <p:txBody>
          <a:bodyPr/>
          <a:lstStyle/>
          <a:p>
            <a:r>
              <a:rPr lang="en-US"/>
              <a:t>Homeownership in our community</a:t>
            </a:r>
          </a:p>
        </p:txBody>
      </p:sp>
      <p:sp>
        <p:nvSpPr>
          <p:cNvPr id="3" name="Text Placeholder 2">
            <a:extLst>
              <a:ext uri="{FF2B5EF4-FFF2-40B4-BE49-F238E27FC236}">
                <a16:creationId xmlns:a16="http://schemas.microsoft.com/office/drawing/2014/main" id="{CADC08EF-4626-457A-AA1A-6A572642F264}"/>
              </a:ext>
            </a:extLst>
          </p:cNvPr>
          <p:cNvSpPr>
            <a:spLocks noGrp="1"/>
          </p:cNvSpPr>
          <p:nvPr>
            <p:ph type="body" idx="1"/>
          </p:nvPr>
        </p:nvSpPr>
        <p:spPr/>
        <p:txBody>
          <a:bodyPr/>
          <a:lstStyle/>
          <a:p>
            <a:pPr marL="114300" indent="0">
              <a:buNone/>
            </a:pPr>
            <a:r>
              <a:rPr lang="en-US"/>
              <a:t>[insert photos of homeowners in your community]</a:t>
            </a:r>
          </a:p>
        </p:txBody>
      </p:sp>
    </p:spTree>
    <p:extLst>
      <p:ext uri="{BB962C8B-B14F-4D97-AF65-F5344CB8AC3E}">
        <p14:creationId xmlns:p14="http://schemas.microsoft.com/office/powerpoint/2010/main" val="1419643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73C-F500-4FB6-B1DB-F64147AA0A68}"/>
              </a:ext>
            </a:extLst>
          </p:cNvPr>
          <p:cNvSpPr>
            <a:spLocks noGrp="1"/>
          </p:cNvSpPr>
          <p:nvPr>
            <p:ph type="title"/>
          </p:nvPr>
        </p:nvSpPr>
        <p:spPr/>
        <p:txBody>
          <a:bodyPr/>
          <a:lstStyle/>
          <a:p>
            <a:r>
              <a:rPr lang="en-US"/>
              <a:t>Homeownership in our community</a:t>
            </a:r>
          </a:p>
        </p:txBody>
      </p:sp>
      <p:sp>
        <p:nvSpPr>
          <p:cNvPr id="3" name="Text Placeholder 2">
            <a:extLst>
              <a:ext uri="{FF2B5EF4-FFF2-40B4-BE49-F238E27FC236}">
                <a16:creationId xmlns:a16="http://schemas.microsoft.com/office/drawing/2014/main" id="{CADC08EF-4626-457A-AA1A-6A572642F264}"/>
              </a:ext>
            </a:extLst>
          </p:cNvPr>
          <p:cNvSpPr>
            <a:spLocks noGrp="1"/>
          </p:cNvSpPr>
          <p:nvPr>
            <p:ph type="body" idx="1"/>
          </p:nvPr>
        </p:nvSpPr>
        <p:spPr/>
        <p:txBody>
          <a:bodyPr/>
          <a:lstStyle/>
          <a:p>
            <a:pPr marL="114300" indent="0">
              <a:buNone/>
            </a:pPr>
            <a:r>
              <a:rPr lang="en-US"/>
              <a:t>[insert photos of homeowners in your community]</a:t>
            </a:r>
          </a:p>
        </p:txBody>
      </p:sp>
    </p:spTree>
    <p:extLst>
      <p:ext uri="{BB962C8B-B14F-4D97-AF65-F5344CB8AC3E}">
        <p14:creationId xmlns:p14="http://schemas.microsoft.com/office/powerpoint/2010/main" val="868839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59CCAA-57D8-43DA-921A-0BB5261C2A65}"/>
              </a:ext>
            </a:extLst>
          </p:cNvPr>
          <p:cNvPicPr>
            <a:picLocks noChangeAspect="1"/>
          </p:cNvPicPr>
          <p:nvPr/>
        </p:nvPicPr>
        <p:blipFill rotWithShape="1">
          <a:blip r:embed="rId3"/>
          <a:srcRect l="8997"/>
          <a:stretch/>
        </p:blipFill>
        <p:spPr>
          <a:xfrm>
            <a:off x="5689600" y="0"/>
            <a:ext cx="4646003" cy="6858000"/>
          </a:xfrm>
          <a:prstGeom prst="rect">
            <a:avLst/>
          </a:prstGeom>
        </p:spPr>
      </p:pic>
      <p:sp>
        <p:nvSpPr>
          <p:cNvPr id="5" name="Title 4">
            <a:extLst>
              <a:ext uri="{FF2B5EF4-FFF2-40B4-BE49-F238E27FC236}">
                <a16:creationId xmlns:a16="http://schemas.microsoft.com/office/drawing/2014/main" id="{E0D45EBF-D2EF-4A68-8092-FC83D6BD7CC6}"/>
              </a:ext>
            </a:extLst>
          </p:cNvPr>
          <p:cNvSpPr>
            <a:spLocks noGrp="1"/>
          </p:cNvSpPr>
          <p:nvPr>
            <p:ph type="title"/>
          </p:nvPr>
        </p:nvSpPr>
        <p:spPr>
          <a:xfrm>
            <a:off x="277402" y="365125"/>
            <a:ext cx="9669486" cy="1325563"/>
          </a:xfrm>
        </p:spPr>
        <p:txBody>
          <a:bodyPr wrap="square" anchor="ctr">
            <a:normAutofit/>
          </a:bodyPr>
          <a:lstStyle/>
          <a:p>
            <a:r>
              <a:rPr lang="en-US"/>
              <a:t>Overview</a:t>
            </a:r>
          </a:p>
        </p:txBody>
      </p:sp>
      <p:sp>
        <p:nvSpPr>
          <p:cNvPr id="6" name="Text Placeholder 5">
            <a:extLst>
              <a:ext uri="{FF2B5EF4-FFF2-40B4-BE49-F238E27FC236}">
                <a16:creationId xmlns:a16="http://schemas.microsoft.com/office/drawing/2014/main" id="{37058F76-7191-4D8E-99D1-ACE7CE6F4B3C}"/>
              </a:ext>
            </a:extLst>
          </p:cNvPr>
          <p:cNvSpPr>
            <a:spLocks noGrp="1"/>
          </p:cNvSpPr>
          <p:nvPr>
            <p:ph type="body" idx="1"/>
          </p:nvPr>
        </p:nvSpPr>
        <p:spPr>
          <a:xfrm>
            <a:off x="144214" y="1825625"/>
            <a:ext cx="9288966" cy="4351338"/>
          </a:xfrm>
        </p:spPr>
        <p:txBody>
          <a:bodyPr wrap="square" anchor="t">
            <a:normAutofit lnSpcReduction="10000"/>
          </a:bodyPr>
          <a:lstStyle/>
          <a:p>
            <a:r>
              <a:rPr lang="en-US"/>
              <a:t>What is homeownership?</a:t>
            </a:r>
          </a:p>
          <a:p>
            <a:endParaRPr lang="en-US"/>
          </a:p>
          <a:p>
            <a:r>
              <a:rPr lang="en-US"/>
              <a:t>Why homeownership?</a:t>
            </a:r>
          </a:p>
          <a:p>
            <a:endParaRPr lang="en-US"/>
          </a:p>
          <a:p>
            <a:r>
              <a:rPr lang="en-US"/>
              <a:t>Homeownership is possible</a:t>
            </a:r>
          </a:p>
          <a:p>
            <a:endParaRPr lang="en-US"/>
          </a:p>
          <a:p>
            <a:r>
              <a:rPr lang="en-US"/>
              <a:t>Homebuyer success stories</a:t>
            </a:r>
          </a:p>
          <a:p>
            <a:endParaRPr lang="en-US"/>
          </a:p>
          <a:p>
            <a:r>
              <a:rPr lang="en-US"/>
              <a:t>A call to action for tribal leaders</a:t>
            </a:r>
          </a:p>
        </p:txBody>
      </p:sp>
    </p:spTree>
    <p:extLst>
      <p:ext uri="{BB962C8B-B14F-4D97-AF65-F5344CB8AC3E}">
        <p14:creationId xmlns:p14="http://schemas.microsoft.com/office/powerpoint/2010/main" val="2544996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8369F-2DDB-41B1-8FF1-953BD037A91D}"/>
              </a:ext>
            </a:extLst>
          </p:cNvPr>
          <p:cNvSpPr>
            <a:spLocks noGrp="1"/>
          </p:cNvSpPr>
          <p:nvPr>
            <p:ph type="title"/>
          </p:nvPr>
        </p:nvSpPr>
        <p:spPr/>
        <p:txBody>
          <a:bodyPr/>
          <a:lstStyle/>
          <a:p>
            <a:r>
              <a:rPr lang="en-US"/>
              <a:t>What is homeownership?</a:t>
            </a:r>
          </a:p>
        </p:txBody>
      </p:sp>
      <p:sp>
        <p:nvSpPr>
          <p:cNvPr id="5" name="Slide Number Placeholder 4">
            <a:extLst>
              <a:ext uri="{FF2B5EF4-FFF2-40B4-BE49-F238E27FC236}">
                <a16:creationId xmlns:a16="http://schemas.microsoft.com/office/drawing/2014/main" id="{7880232A-2E9A-4E1A-9AE9-FF22F9E418A7}"/>
              </a:ext>
            </a:extLst>
          </p:cNvPr>
          <p:cNvSpPr>
            <a:spLocks noGrp="1"/>
          </p:cNvSpPr>
          <p:nvPr>
            <p:ph type="sldNum" idx="12"/>
          </p:nvPr>
        </p:nvSpPr>
        <p:spPr/>
        <p:txBody>
          <a:bodyPr/>
          <a:lstStyle/>
          <a:p>
            <a:pPr marL="0" lvl="0" indent="0" algn="r" rtl="0">
              <a:spcBef>
                <a:spcPts val="0"/>
              </a:spcBef>
              <a:spcAft>
                <a:spcPts val="0"/>
              </a:spcAft>
              <a:buNone/>
            </a:pPr>
            <a:r>
              <a:rPr lang="en-US"/>
              <a:t>SLIDE </a:t>
            </a:r>
            <a:fld id="{00000000-1234-1234-1234-123412341234}" type="slidenum">
              <a:rPr lang="en-US" smtClean="0"/>
              <a:t>4</a:t>
            </a:fld>
            <a:endParaRPr/>
          </a:p>
        </p:txBody>
      </p:sp>
      <p:sp>
        <p:nvSpPr>
          <p:cNvPr id="6" name="Text Placeholder 5">
            <a:extLst>
              <a:ext uri="{FF2B5EF4-FFF2-40B4-BE49-F238E27FC236}">
                <a16:creationId xmlns:a16="http://schemas.microsoft.com/office/drawing/2014/main" id="{ACCBAD5D-8273-494F-8140-FD3C4AF58A83}"/>
              </a:ext>
            </a:extLst>
          </p:cNvPr>
          <p:cNvSpPr>
            <a:spLocks noGrp="1"/>
          </p:cNvSpPr>
          <p:nvPr>
            <p:ph type="body" idx="1"/>
          </p:nvPr>
        </p:nvSpPr>
        <p:spPr>
          <a:xfrm>
            <a:off x="503809" y="1432608"/>
            <a:ext cx="10226003" cy="1525123"/>
          </a:xfrm>
        </p:spPr>
        <p:txBody>
          <a:bodyPr/>
          <a:lstStyle/>
          <a:p>
            <a:pPr marL="114300" indent="0">
              <a:buNone/>
            </a:pPr>
            <a:r>
              <a:rPr lang="en-US" sz="3200" i="1"/>
              <a:t>When you think of “home,” what feelings come to mind?</a:t>
            </a:r>
          </a:p>
        </p:txBody>
      </p:sp>
      <p:pic>
        <p:nvPicPr>
          <p:cNvPr id="2052" name="Picture 4">
            <a:extLst>
              <a:ext uri="{FF2B5EF4-FFF2-40B4-BE49-F238E27FC236}">
                <a16:creationId xmlns:a16="http://schemas.microsoft.com/office/drawing/2014/main" id="{2DE401FF-0155-4275-ADDF-B96E84375E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05" y="2699651"/>
            <a:ext cx="10210800" cy="3905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746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7A9F5-F8E9-4540-BA7A-58B5EACD6AD4}"/>
              </a:ext>
            </a:extLst>
          </p:cNvPr>
          <p:cNvSpPr>
            <a:spLocks noGrp="1"/>
          </p:cNvSpPr>
          <p:nvPr>
            <p:ph type="title"/>
          </p:nvPr>
        </p:nvSpPr>
        <p:spPr>
          <a:xfrm>
            <a:off x="632521" y="18255"/>
            <a:ext cx="9288966" cy="1325563"/>
          </a:xfrm>
        </p:spPr>
        <p:txBody>
          <a:bodyPr/>
          <a:lstStyle/>
          <a:p>
            <a:r>
              <a:rPr lang="en-US"/>
              <a:t>What is homeownership?</a:t>
            </a:r>
          </a:p>
        </p:txBody>
      </p:sp>
      <p:sp>
        <p:nvSpPr>
          <p:cNvPr id="3" name="Text Placeholder 2">
            <a:extLst>
              <a:ext uri="{FF2B5EF4-FFF2-40B4-BE49-F238E27FC236}">
                <a16:creationId xmlns:a16="http://schemas.microsoft.com/office/drawing/2014/main" id="{65771FA3-C6F8-4945-87EA-8F5B20B068F1}"/>
              </a:ext>
            </a:extLst>
          </p:cNvPr>
          <p:cNvSpPr>
            <a:spLocks noGrp="1"/>
          </p:cNvSpPr>
          <p:nvPr>
            <p:ph type="body" idx="1"/>
          </p:nvPr>
        </p:nvSpPr>
        <p:spPr/>
        <p:txBody>
          <a:bodyPr/>
          <a:lstStyle/>
          <a:p>
            <a:pPr marL="114300" indent="0">
              <a:buNone/>
            </a:pPr>
            <a:endParaRPr lang="en-US"/>
          </a:p>
        </p:txBody>
      </p:sp>
      <p:graphicFrame>
        <p:nvGraphicFramePr>
          <p:cNvPr id="5" name="Diagram 4">
            <a:extLst>
              <a:ext uri="{FF2B5EF4-FFF2-40B4-BE49-F238E27FC236}">
                <a16:creationId xmlns:a16="http://schemas.microsoft.com/office/drawing/2014/main" id="{29375312-FA51-492E-B232-6502A2BA283D}"/>
              </a:ext>
            </a:extLst>
          </p:cNvPr>
          <p:cNvGraphicFramePr/>
          <p:nvPr>
            <p:extLst>
              <p:ext uri="{D42A27DB-BD31-4B8C-83A1-F6EECF244321}">
                <p14:modId xmlns:p14="http://schemas.microsoft.com/office/powerpoint/2010/main" val="1685320597"/>
              </p:ext>
            </p:extLst>
          </p:nvPr>
        </p:nvGraphicFramePr>
        <p:xfrm>
          <a:off x="657922" y="1291960"/>
          <a:ext cx="928896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5283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22EC427-1187-4609-87C0-191AD7545FC0}"/>
              </a:ext>
            </a:extLst>
          </p:cNvPr>
          <p:cNvSpPr>
            <a:spLocks noGrp="1"/>
          </p:cNvSpPr>
          <p:nvPr>
            <p:ph type="title"/>
          </p:nvPr>
        </p:nvSpPr>
        <p:spPr/>
        <p:txBody>
          <a:bodyPr/>
          <a:lstStyle/>
          <a:p>
            <a:r>
              <a:rPr lang="en-US"/>
              <a:t>Why homeownership?</a:t>
            </a:r>
          </a:p>
        </p:txBody>
      </p:sp>
      <p:sp>
        <p:nvSpPr>
          <p:cNvPr id="11" name="Text Placeholder 10">
            <a:extLst>
              <a:ext uri="{FF2B5EF4-FFF2-40B4-BE49-F238E27FC236}">
                <a16:creationId xmlns:a16="http://schemas.microsoft.com/office/drawing/2014/main" id="{D33EE1F5-8DD7-4614-9C3C-5AA2E8FA7319}"/>
              </a:ext>
            </a:extLst>
          </p:cNvPr>
          <p:cNvSpPr>
            <a:spLocks noGrp="1"/>
          </p:cNvSpPr>
          <p:nvPr>
            <p:ph type="body" idx="1"/>
          </p:nvPr>
        </p:nvSpPr>
        <p:spPr>
          <a:xfrm>
            <a:off x="273756" y="1316390"/>
            <a:ext cx="4616213" cy="4667250"/>
          </a:xfrm>
        </p:spPr>
        <p:txBody>
          <a:bodyPr/>
          <a:lstStyle/>
          <a:p>
            <a:r>
              <a:rPr lang="en-US"/>
              <a:t>Furthers Native tradition of providing shelter</a:t>
            </a:r>
          </a:p>
          <a:p>
            <a:r>
              <a:rPr lang="en-US"/>
              <a:t>Increases housing stock</a:t>
            </a:r>
          </a:p>
          <a:p>
            <a:r>
              <a:rPr lang="en-US"/>
              <a:t>Strengthens sovereignty</a:t>
            </a:r>
          </a:p>
          <a:p>
            <a:r>
              <a:rPr lang="en-US"/>
              <a:t>Stimulates tribal economies</a:t>
            </a:r>
          </a:p>
          <a:p>
            <a:r>
              <a:rPr lang="en-US"/>
              <a:t>Promotes family stability and self-sufficiency</a:t>
            </a:r>
          </a:p>
          <a:p>
            <a:r>
              <a:rPr lang="en-US"/>
              <a:t>Leverages scarce housing resources</a:t>
            </a:r>
          </a:p>
          <a:p>
            <a:pPr marL="114300" indent="0">
              <a:buNone/>
            </a:pPr>
            <a:endParaRPr lang="en-US"/>
          </a:p>
        </p:txBody>
      </p:sp>
      <p:pic>
        <p:nvPicPr>
          <p:cNvPr id="13" name="Content Placeholder 7" descr="A large brick building&#10;&#10;Description generated with very high confidence">
            <a:extLst>
              <a:ext uri="{FF2B5EF4-FFF2-40B4-BE49-F238E27FC236}">
                <a16:creationId xmlns:a16="http://schemas.microsoft.com/office/drawing/2014/main" id="{5F9FF31E-5E54-4A15-A898-191626A95C4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48013" y="1825625"/>
            <a:ext cx="5292576" cy="4351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29160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AD242-9ED6-4F14-87C5-EA93ADCA0C88}"/>
              </a:ext>
            </a:extLst>
          </p:cNvPr>
          <p:cNvSpPr>
            <a:spLocks noGrp="1"/>
          </p:cNvSpPr>
          <p:nvPr>
            <p:ph type="title"/>
          </p:nvPr>
        </p:nvSpPr>
        <p:spPr>
          <a:xfrm>
            <a:off x="559014" y="365125"/>
            <a:ext cx="9288966" cy="1325563"/>
          </a:xfrm>
        </p:spPr>
        <p:txBody>
          <a:bodyPr/>
          <a:lstStyle/>
          <a:p>
            <a:r>
              <a:rPr lang="en-US"/>
              <a:t>Concerns about homeownership</a:t>
            </a:r>
          </a:p>
        </p:txBody>
      </p:sp>
      <p:sp>
        <p:nvSpPr>
          <p:cNvPr id="3" name="Text Placeholder 2">
            <a:extLst>
              <a:ext uri="{FF2B5EF4-FFF2-40B4-BE49-F238E27FC236}">
                <a16:creationId xmlns:a16="http://schemas.microsoft.com/office/drawing/2014/main" id="{ABE887A6-E35F-423E-801D-593DDEE5A97B}"/>
              </a:ext>
            </a:extLst>
          </p:cNvPr>
          <p:cNvSpPr>
            <a:spLocks noGrp="1"/>
          </p:cNvSpPr>
          <p:nvPr>
            <p:ph type="body" idx="1"/>
          </p:nvPr>
        </p:nvSpPr>
        <p:spPr>
          <a:xfrm>
            <a:off x="7048500" y="1611313"/>
            <a:ext cx="3238500" cy="4645024"/>
          </a:xfrm>
        </p:spPr>
        <p:txBody>
          <a:bodyPr/>
          <a:lstStyle/>
          <a:p>
            <a:pPr>
              <a:lnSpc>
                <a:spcPct val="100000"/>
              </a:lnSpc>
              <a:buFont typeface="Calibri" panose="020F0502020204030204" pitchFamily="34" charset="0"/>
              <a:buChar char="•"/>
            </a:pPr>
            <a:r>
              <a:rPr lang="en-US" sz="3600"/>
              <a:t>Affordability</a:t>
            </a:r>
          </a:p>
          <a:p>
            <a:pPr>
              <a:lnSpc>
                <a:spcPct val="100000"/>
              </a:lnSpc>
              <a:buFont typeface="Calibri" panose="020F0502020204030204" pitchFamily="34" charset="0"/>
              <a:buChar char="•"/>
            </a:pPr>
            <a:r>
              <a:rPr lang="en-US" sz="3600"/>
              <a:t>Credit issues </a:t>
            </a:r>
          </a:p>
          <a:p>
            <a:pPr>
              <a:lnSpc>
                <a:spcPct val="100000"/>
              </a:lnSpc>
              <a:buFont typeface="Calibri" panose="020F0502020204030204" pitchFamily="34" charset="0"/>
              <a:buChar char="•"/>
            </a:pPr>
            <a:r>
              <a:rPr lang="en-US" sz="3600"/>
              <a:t>Availability of housing stock</a:t>
            </a:r>
          </a:p>
          <a:p>
            <a:pPr>
              <a:lnSpc>
                <a:spcPct val="100000"/>
              </a:lnSpc>
              <a:buFont typeface="Calibri" panose="020F0502020204030204" pitchFamily="34" charset="0"/>
              <a:buChar char="•"/>
            </a:pPr>
            <a:r>
              <a:rPr lang="en-US" sz="3600"/>
              <a:t>Protecting trust land </a:t>
            </a:r>
          </a:p>
        </p:txBody>
      </p:sp>
      <p:pic>
        <p:nvPicPr>
          <p:cNvPr id="2050" name="Picture 2" descr="How To Overcome Obstacles And Jump Over The Hurdle">
            <a:extLst>
              <a:ext uri="{FF2B5EF4-FFF2-40B4-BE49-F238E27FC236}">
                <a16:creationId xmlns:a16="http://schemas.microsoft.com/office/drawing/2014/main" id="{D6E6237C-B156-4807-9708-F6E606BD9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614" y="1854200"/>
            <a:ext cx="6566221" cy="43227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207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22EC427-1187-4609-87C0-191AD7545FC0}"/>
              </a:ext>
            </a:extLst>
          </p:cNvPr>
          <p:cNvSpPr>
            <a:spLocks noGrp="1"/>
          </p:cNvSpPr>
          <p:nvPr>
            <p:ph type="title"/>
          </p:nvPr>
        </p:nvSpPr>
        <p:spPr>
          <a:xfrm>
            <a:off x="473535" y="340158"/>
            <a:ext cx="9743378" cy="1325563"/>
          </a:xfrm>
        </p:spPr>
        <p:txBody>
          <a:bodyPr/>
          <a:lstStyle/>
          <a:p>
            <a:r>
              <a:rPr lang="en-US"/>
              <a:t>Homeownership is affordable</a:t>
            </a:r>
          </a:p>
        </p:txBody>
      </p:sp>
      <p:sp>
        <p:nvSpPr>
          <p:cNvPr id="11" name="Text Placeholder 10">
            <a:extLst>
              <a:ext uri="{FF2B5EF4-FFF2-40B4-BE49-F238E27FC236}">
                <a16:creationId xmlns:a16="http://schemas.microsoft.com/office/drawing/2014/main" id="{D33EE1F5-8DD7-4614-9C3C-5AA2E8FA7319}"/>
              </a:ext>
            </a:extLst>
          </p:cNvPr>
          <p:cNvSpPr>
            <a:spLocks noGrp="1"/>
          </p:cNvSpPr>
          <p:nvPr>
            <p:ph type="body" idx="1"/>
          </p:nvPr>
        </p:nvSpPr>
        <p:spPr>
          <a:xfrm>
            <a:off x="431800" y="1700212"/>
            <a:ext cx="4616213" cy="4992687"/>
          </a:xfrm>
        </p:spPr>
        <p:txBody>
          <a:bodyPr anchor="t"/>
          <a:lstStyle/>
          <a:p>
            <a:pPr marL="0" indent="0">
              <a:buClrTx/>
              <a:buSzPct val="80000"/>
              <a:buNone/>
              <a:defRPr/>
            </a:pP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What can a $15/hour employee afford? </a:t>
            </a:r>
          </a:p>
          <a:p>
            <a:pPr marL="342900">
              <a:buClrTx/>
              <a:buSzPct val="80000"/>
              <a:defRPr/>
            </a:pPr>
            <a:r>
              <a:rPr kumimoji="0" lang="en-US" sz="240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Annual salary  = $31,000</a:t>
            </a:r>
          </a:p>
          <a:p>
            <a:pPr marL="342900">
              <a:buClrTx/>
              <a:buSzPct val="80000"/>
              <a:defRPr/>
            </a:pPr>
            <a:r>
              <a:rPr kumimoji="0" lang="en-US" sz="240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Home price = $169, 000</a:t>
            </a:r>
          </a:p>
          <a:p>
            <a:pPr marL="342900">
              <a:buClrTx/>
              <a:buSzPct val="80000"/>
              <a:defRPr/>
            </a:pPr>
            <a:r>
              <a:rPr lang="en-US" sz="2400" kern="1200">
                <a:solidFill>
                  <a:prstClr val="black"/>
                </a:solidFill>
                <a:latin typeface="Calibri" panose="020F0502020204030204" pitchFamily="34" charset="0"/>
                <a:ea typeface="+mn-ea"/>
                <a:cs typeface="Calibri" panose="020F0502020204030204" pitchFamily="34" charset="0"/>
              </a:rPr>
              <a:t>Down payment (3%) = $5070</a:t>
            </a:r>
            <a:endParaRPr kumimoji="0" lang="en-US" sz="200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342900">
              <a:buClrTx/>
              <a:buSzPct val="80000"/>
              <a:defRPr/>
            </a:pPr>
            <a:r>
              <a:rPr kumimoji="0" lang="en-US" sz="240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Monthly payments with interest rate of 4% = $700</a:t>
            </a:r>
          </a:p>
          <a:p>
            <a:pPr marL="342900">
              <a:buClrTx/>
              <a:buSzPct val="80000"/>
              <a:defRPr/>
            </a:pPr>
            <a:endParaRPr lang="en-US" sz="2400" kern="1200">
              <a:solidFill>
                <a:prstClr val="black"/>
              </a:solidFill>
              <a:latin typeface="Calibri" panose="020F0502020204030204" pitchFamily="34" charset="0"/>
              <a:ea typeface="+mn-ea"/>
              <a:cs typeface="Calibri" panose="020F0502020204030204" pitchFamily="34" charset="0"/>
            </a:endParaRPr>
          </a:p>
          <a:p>
            <a:pPr marL="0" indent="0" algn="ctr">
              <a:buClrTx/>
              <a:buSzPct val="80000"/>
              <a:buNone/>
              <a:defRPr/>
            </a:pPr>
            <a:r>
              <a:rPr kumimoji="0" lang="en-US" sz="2400" b="1" i="1"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This is affordable!</a:t>
            </a:r>
          </a:p>
        </p:txBody>
      </p:sp>
      <p:sp>
        <p:nvSpPr>
          <p:cNvPr id="3" name="TextBox 2">
            <a:extLst>
              <a:ext uri="{FF2B5EF4-FFF2-40B4-BE49-F238E27FC236}">
                <a16:creationId xmlns:a16="http://schemas.microsoft.com/office/drawing/2014/main" id="{2EA50BFE-84D7-4A39-807D-9AA667D96A9D}"/>
              </a:ext>
            </a:extLst>
          </p:cNvPr>
          <p:cNvSpPr txBox="1"/>
          <p:nvPr/>
        </p:nvSpPr>
        <p:spPr>
          <a:xfrm>
            <a:off x="5600700" y="2039938"/>
            <a:ext cx="4616213" cy="369332"/>
          </a:xfrm>
          <a:prstGeom prst="rect">
            <a:avLst/>
          </a:prstGeom>
          <a:noFill/>
        </p:spPr>
        <p:txBody>
          <a:bodyPr wrap="square" rtlCol="0">
            <a:spAutoFit/>
          </a:bodyPr>
          <a:lstStyle/>
          <a:p>
            <a:pPr algn="ctr"/>
            <a:endParaRPr lang="en-US"/>
          </a:p>
        </p:txBody>
      </p:sp>
      <p:pic>
        <p:nvPicPr>
          <p:cNvPr id="1026" name="Picture 2" descr="Housing Affordability">
            <a:extLst>
              <a:ext uri="{FF2B5EF4-FFF2-40B4-BE49-F238E27FC236}">
                <a16:creationId xmlns:a16="http://schemas.microsoft.com/office/drawing/2014/main" id="{62A82D01-867E-433E-BD56-D097E7803C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2881" y="1665721"/>
            <a:ext cx="3371850" cy="4736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296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22EC427-1187-4609-87C0-191AD7545FC0}"/>
              </a:ext>
            </a:extLst>
          </p:cNvPr>
          <p:cNvSpPr>
            <a:spLocks noGrp="1"/>
          </p:cNvSpPr>
          <p:nvPr>
            <p:ph type="title"/>
          </p:nvPr>
        </p:nvSpPr>
        <p:spPr>
          <a:xfrm>
            <a:off x="657922" y="365125"/>
            <a:ext cx="9743378" cy="1325563"/>
          </a:xfrm>
        </p:spPr>
        <p:txBody>
          <a:bodyPr/>
          <a:lstStyle/>
          <a:p>
            <a:r>
              <a:rPr lang="en-US"/>
              <a:t>Homeownership is affordable</a:t>
            </a:r>
          </a:p>
        </p:txBody>
      </p:sp>
      <p:sp>
        <p:nvSpPr>
          <p:cNvPr id="11" name="Text Placeholder 10">
            <a:extLst>
              <a:ext uri="{FF2B5EF4-FFF2-40B4-BE49-F238E27FC236}">
                <a16:creationId xmlns:a16="http://schemas.microsoft.com/office/drawing/2014/main" id="{D33EE1F5-8DD7-4614-9C3C-5AA2E8FA7319}"/>
              </a:ext>
            </a:extLst>
          </p:cNvPr>
          <p:cNvSpPr>
            <a:spLocks noGrp="1"/>
          </p:cNvSpPr>
          <p:nvPr>
            <p:ph type="body" idx="1"/>
          </p:nvPr>
        </p:nvSpPr>
        <p:spPr>
          <a:xfrm>
            <a:off x="431800" y="1700212"/>
            <a:ext cx="4616213" cy="4992687"/>
          </a:xfrm>
        </p:spPr>
        <p:txBody>
          <a:bodyPr anchor="t"/>
          <a:lstStyle/>
          <a:p>
            <a:pPr marL="114300" indent="0">
              <a:buNone/>
            </a:pPr>
            <a:r>
              <a:rPr lang="en-US" sz="2400" b="1"/>
              <a:t>How many people might qualify to buy a home in our community?</a:t>
            </a:r>
          </a:p>
          <a:p>
            <a:pPr marL="114300" indent="0">
              <a:buNone/>
            </a:pPr>
            <a:endParaRPr lang="en-US" sz="2000"/>
          </a:p>
          <a:p>
            <a:pPr marL="114300" indent="0" algn="ctr">
              <a:buNone/>
            </a:pPr>
            <a:r>
              <a:rPr lang="en-US" sz="2400"/>
              <a:t>[Estimate how many families in our community earn $31,000/year or more]</a:t>
            </a:r>
          </a:p>
        </p:txBody>
      </p:sp>
      <p:sp>
        <p:nvSpPr>
          <p:cNvPr id="3" name="TextBox 2">
            <a:extLst>
              <a:ext uri="{FF2B5EF4-FFF2-40B4-BE49-F238E27FC236}">
                <a16:creationId xmlns:a16="http://schemas.microsoft.com/office/drawing/2014/main" id="{2EA50BFE-84D7-4A39-807D-9AA667D96A9D}"/>
              </a:ext>
            </a:extLst>
          </p:cNvPr>
          <p:cNvSpPr txBox="1"/>
          <p:nvPr/>
        </p:nvSpPr>
        <p:spPr>
          <a:xfrm>
            <a:off x="5600700" y="2039938"/>
            <a:ext cx="4616213" cy="369332"/>
          </a:xfrm>
          <a:prstGeom prst="rect">
            <a:avLst/>
          </a:prstGeom>
          <a:noFill/>
        </p:spPr>
        <p:txBody>
          <a:bodyPr wrap="square" rtlCol="0">
            <a:spAutoFit/>
          </a:bodyPr>
          <a:lstStyle/>
          <a:p>
            <a:pPr algn="ctr"/>
            <a:endParaRPr lang="en-US"/>
          </a:p>
        </p:txBody>
      </p:sp>
      <p:pic>
        <p:nvPicPr>
          <p:cNvPr id="1026" name="Picture 2" descr="Housing Affordability">
            <a:extLst>
              <a:ext uri="{FF2B5EF4-FFF2-40B4-BE49-F238E27FC236}">
                <a16:creationId xmlns:a16="http://schemas.microsoft.com/office/drawing/2014/main" id="{62A82D01-867E-433E-BD56-D097E7803C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2881" y="1665721"/>
            <a:ext cx="3371850" cy="4736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900175"/>
      </p:ext>
    </p:extLst>
  </p:cSld>
  <p:clrMapOvr>
    <a:masterClrMapping/>
  </p:clrMapOvr>
</p:sld>
</file>

<file path=ppt/theme/theme1.xml><?xml version="1.0" encoding="utf-8"?>
<a:theme xmlns:a="http://schemas.openxmlformats.org/drawingml/2006/main" name="1_Office Theme">
  <a:themeElements>
    <a:clrScheme name="Homeownership Curriculum">
      <a:dk1>
        <a:srgbClr val="424242"/>
      </a:dk1>
      <a:lt1>
        <a:srgbClr val="FFFFFF"/>
      </a:lt1>
      <a:dk2>
        <a:srgbClr val="1C2E3D"/>
      </a:dk2>
      <a:lt2>
        <a:srgbClr val="EFD6B8"/>
      </a:lt2>
      <a:accent1>
        <a:srgbClr val="406072"/>
      </a:accent1>
      <a:accent2>
        <a:srgbClr val="C15238"/>
      </a:accent2>
      <a:accent3>
        <a:srgbClr val="8F8781"/>
      </a:accent3>
      <a:accent4>
        <a:srgbClr val="BB996F"/>
      </a:accent4>
      <a:accent5>
        <a:srgbClr val="5C9594"/>
      </a:accent5>
      <a:accent6>
        <a:srgbClr val="929D7D"/>
      </a:accent6>
      <a:hlink>
        <a:srgbClr val="579EB2"/>
      </a:hlink>
      <a:folHlink>
        <a:srgbClr val="96313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Homeownership Curriculum">
      <a:dk1>
        <a:srgbClr val="424242"/>
      </a:dk1>
      <a:lt1>
        <a:srgbClr val="FFFFFF"/>
      </a:lt1>
      <a:dk2>
        <a:srgbClr val="1C2E3D"/>
      </a:dk2>
      <a:lt2>
        <a:srgbClr val="EFD6B8"/>
      </a:lt2>
      <a:accent1>
        <a:srgbClr val="406072"/>
      </a:accent1>
      <a:accent2>
        <a:srgbClr val="C15238"/>
      </a:accent2>
      <a:accent3>
        <a:srgbClr val="8F8781"/>
      </a:accent3>
      <a:accent4>
        <a:srgbClr val="BB996F"/>
      </a:accent4>
      <a:accent5>
        <a:srgbClr val="5C9594"/>
      </a:accent5>
      <a:accent6>
        <a:srgbClr val="929D7D"/>
      </a:accent6>
      <a:hlink>
        <a:srgbClr val="579EB2"/>
      </a:hlink>
      <a:folHlink>
        <a:srgbClr val="96313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4F0510777E76340A6CF5198C60F5416" ma:contentTypeVersion="13" ma:contentTypeDescription="Create a new document." ma:contentTypeScope="" ma:versionID="86293f4e4e82cb942038462b3afacf8e">
  <xsd:schema xmlns:xsd="http://www.w3.org/2001/XMLSchema" xmlns:xs="http://www.w3.org/2001/XMLSchema" xmlns:p="http://schemas.microsoft.com/office/2006/metadata/properties" xmlns:ns2="4306c5e1-983c-41bd-8f58-c6bc80c748e7" xmlns:ns3="ebb956b5-8513-46c9-ad54-9e482b3eec45" targetNamespace="http://schemas.microsoft.com/office/2006/metadata/properties" ma:root="true" ma:fieldsID="32982c48fac6738bb8a26a79fa91e69b" ns2:_="" ns3:_="">
    <xsd:import namespace="4306c5e1-983c-41bd-8f58-c6bc80c748e7"/>
    <xsd:import namespace="ebb956b5-8513-46c9-ad54-9e482b3eec4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06c5e1-983c-41bd-8f58-c6bc80c748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b956b5-8513-46c9-ad54-9e482b3eec4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37E432-774B-429E-ADDE-85706BA5F25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AB9D556-D150-4B18-9066-C5FD74BBF942}">
  <ds:schemaRefs>
    <ds:schemaRef ds:uri="http://schemas.microsoft.com/sharepoint/v3/contenttype/forms"/>
  </ds:schemaRefs>
</ds:datastoreItem>
</file>

<file path=customXml/itemProps3.xml><?xml version="1.0" encoding="utf-8"?>
<ds:datastoreItem xmlns:ds="http://schemas.openxmlformats.org/officeDocument/2006/customXml" ds:itemID="{503076C6-4C25-41E9-89CC-A94CB61DD49D}">
  <ds:schemaRefs>
    <ds:schemaRef ds:uri="4306c5e1-983c-41bd-8f58-c6bc80c748e7"/>
    <ds:schemaRef ds:uri="ebb956b5-8513-46c9-ad54-9e482b3eec4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21</Slides>
  <Notes>18</Notes>
  <HiddenSlides>0</HiddenSlide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1_Office Theme</vt:lpstr>
      <vt:lpstr>2_Office Theme</vt:lpstr>
      <vt:lpstr>Promoting Native Homeownership</vt:lpstr>
      <vt:lpstr>A Presentation to Tribal Leaders</vt:lpstr>
      <vt:lpstr>Overview</vt:lpstr>
      <vt:lpstr>What is homeownership?</vt:lpstr>
      <vt:lpstr>What is homeownership?</vt:lpstr>
      <vt:lpstr>Why homeownership?</vt:lpstr>
      <vt:lpstr>Concerns about homeownership</vt:lpstr>
      <vt:lpstr>Homeownership is affordable</vt:lpstr>
      <vt:lpstr>Homeownership is affordable</vt:lpstr>
      <vt:lpstr>Homeownership is affordable</vt:lpstr>
      <vt:lpstr>Our people can qualify for mortgages</vt:lpstr>
      <vt:lpstr>We can increase housing stock</vt:lpstr>
      <vt:lpstr>We can protect trust land</vt:lpstr>
      <vt:lpstr>Homebuyer Stories</vt:lpstr>
      <vt:lpstr>A Call to Action for Tribal Leaders</vt:lpstr>
      <vt:lpstr>A Call to Action for Tribal Leaders</vt:lpstr>
      <vt:lpstr>A Call to Action for Tribal Leaders</vt:lpstr>
      <vt:lpstr>A Call to Action for Tribal Leaders</vt:lpstr>
      <vt:lpstr>Homeownership in our community</vt:lpstr>
      <vt:lpstr>Homeownership in our community</vt:lpstr>
      <vt:lpstr>Homeownership in our community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Joanna Donohoe</dc:creator>
  <cp:revision>1</cp:revision>
  <dcterms:created xsi:type="dcterms:W3CDTF">2020-08-12T22:31:28Z</dcterms:created>
  <dcterms:modified xsi:type="dcterms:W3CDTF">2021-06-04T19:08:22Z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0x01010004F0510777E76340A6CF5198C60F5416</vt:lpwstr>
  </property>
</Properties>
</file>